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7" r:id="rId1"/>
    <p:sldMasterId id="2147483688" r:id="rId2"/>
    <p:sldMasterId id="2147483689" r:id="rId3"/>
    <p:sldMasterId id="2147483690"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70" r:id="rId15"/>
    <p:sldId id="267" r:id="rId16"/>
    <p:sldId id="268" r:id="rId17"/>
    <p:sldId id="269"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orbel" panose="020B0503020204020204" pitchFamily="34" charset="0"/>
      <p:regular r:id="rId24"/>
      <p:bold r:id="rId25"/>
      <p:italic r:id="rId26"/>
      <p:boldItalic r:id="rId27"/>
    </p:embeddedFont>
    <p:embeddedFont>
      <p:font typeface="Jost" panose="020B0604020202020204" charset="0"/>
      <p:regular r:id="rId28"/>
      <p:bold r:id="rId29"/>
      <p:italic r:id="rId30"/>
      <p:boldItalic r:id="rId31"/>
    </p:embeddedFont>
    <p:embeddedFont>
      <p:font typeface="Jost Black" panose="020B0604020202020204" charset="0"/>
      <p:bold r:id="rId32"/>
      <p:boldItalic r:id="rId33"/>
    </p:embeddedFont>
    <p:embeddedFont>
      <p:font typeface="Jost Medium" panose="020B0604020202020204" charset="0"/>
      <p:regular r:id="rId34"/>
      <p:bold r:id="rId35"/>
      <p:italic r:id="rId36"/>
      <p:boldItalic r:id="rId37"/>
    </p:embeddedFont>
    <p:embeddedFont>
      <p:font typeface="Jost SemiBold"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8">
          <p15:clr>
            <a:srgbClr val="9AA0A6"/>
          </p15:clr>
        </p15:guide>
        <p15:guide id="2" orient="horz" pos="460">
          <p15:clr>
            <a:srgbClr val="9AA0A6"/>
          </p15:clr>
        </p15:guide>
        <p15:guide id="3" pos="288">
          <p15:clr>
            <a:srgbClr val="9AA0A6"/>
          </p15:clr>
        </p15:guide>
        <p15:guide id="4" pos="7495">
          <p15:clr>
            <a:srgbClr val="9AA0A6"/>
          </p15:clr>
        </p15:guide>
        <p15:guide id="5" orient="horz" pos="974">
          <p15:clr>
            <a:srgbClr val="9AA0A6"/>
          </p15:clr>
        </p15:guide>
        <p15:guide id="6" orient="horz" pos="1685">
          <p15:clr>
            <a:srgbClr val="9AA0A6"/>
          </p15:clr>
        </p15:guide>
        <p15:guide id="7" orient="horz" pos="104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ine Umali" initials="" lastIdx="1" clrIdx="0"/>
  <p:cmAuthor id="1" name="Umali, Lenine" initials="UL" lastIdx="1" clrIdx="1">
    <p:extLst>
      <p:ext uri="{19B8F6BF-5375-455C-9EA6-DF929625EA0E}">
        <p15:presenceInfo xmlns:p15="http://schemas.microsoft.com/office/powerpoint/2012/main" userId="S::lumali@marshall.usc.edu::179660ed-1af6-4e51-9841-22d2c26c81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5244BD-1524-42C7-9555-CD23BE28C64A}">
  <a:tblStyle styleId="{035244BD-1524-42C7-9555-CD23BE28C6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00D544-2582-48ED-8140-B960CD6B25AA}"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8"/>
      </p:cViewPr>
      <p:guideLst>
        <p:guide orient="horz" pos="4048"/>
        <p:guide orient="horz" pos="460"/>
        <p:guide pos="288"/>
        <p:guide pos="7495"/>
        <p:guide orient="horz" pos="974"/>
        <p:guide orient="horz" pos="1685"/>
        <p:guide orient="horz" pos="10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tableStyles" Target="tableStyles.xml"/><Relationship Id="rId20" Type="http://schemas.openxmlformats.org/officeDocument/2006/relationships/font" Target="fonts/font1.fntdata"/><Relationship Id="rId41" Type="http://schemas.openxmlformats.org/officeDocument/2006/relationships/font" Target="fonts/font22.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2-24T17:49:01.269" idx="1">
    <p:pos x="6000" y="0"/>
    <p:text>Noting that I've replaced this with Slide 8, which is the slide we use for applications. @tderoy@californiacolleges.edu</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1d9d3cedb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1d9d3cedb4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5f3a25e3ba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5f3a25e3ba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5f3a25e3ba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5f3a25e3ba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888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10e00481b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10e00481b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g210e00481b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10e00481b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10e00481b7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g210e00481b7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1e8a73b2f1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1e8a73b2f1_1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1d9d3cedb4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1d9d3cedb4_2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1d9d3cedb4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1d9d3cedb4_2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3cab24971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3cab24971e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420 districts that include 9-12th grade students which is where we focus first.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1d9d3cedb4_2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1d9d3cedb4_2_3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58ecb597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58ecb597c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chemeClr val="dk1"/>
                </a:solidFill>
              </a:rPr>
              <a:t>LA</a:t>
            </a:r>
            <a:endParaRPr sz="105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1000"/>
              </a:spcBef>
              <a:spcAft>
                <a:spcPts val="0"/>
              </a:spcAft>
              <a:buNone/>
            </a:pPr>
            <a:r>
              <a:rPr lang="en-US" b="1"/>
              <a:t>Contextual Consideration:</a:t>
            </a:r>
            <a:endParaRPr b="1"/>
          </a:p>
          <a:p>
            <a:pPr marL="0" lvl="0" indent="0" algn="l" rtl="0">
              <a:spcBef>
                <a:spcPts val="1000"/>
              </a:spcBef>
              <a:spcAft>
                <a:spcPts val="0"/>
              </a:spcAft>
              <a:buNone/>
            </a:pPr>
            <a:r>
              <a:rPr lang="en-US" i="1"/>
              <a:t>Through CaliforniaColleges.edu,  we offer a unique</a:t>
            </a:r>
            <a:r>
              <a:rPr lang="en-US" b="1" i="1" u="sng"/>
              <a:t> comprehensive </a:t>
            </a:r>
            <a:r>
              <a:rPr lang="en-US" i="1"/>
              <a:t>suite of college, career and financial aid planning information, curricula, and tools that will streamline your school counseling teams ability to support students journey from K-12 to post-secondary institutions. </a:t>
            </a:r>
            <a:endParaRPr i="1"/>
          </a:p>
          <a:p>
            <a:pPr marL="0" lvl="0" indent="0" algn="l" rtl="0">
              <a:spcBef>
                <a:spcPts val="1000"/>
              </a:spcBef>
              <a:spcAft>
                <a:spcPts val="0"/>
              </a:spcAft>
              <a:buNone/>
            </a:pPr>
            <a:r>
              <a:rPr lang="en-US" i="1"/>
              <a:t>This is key as school counselors have to leverage this effort despite having large caseloads and shortages on time to meet each and every students college readiness needs. Our tools are a time saver that will equip them to support students’ college readiness journeys efficiently and effectively.</a:t>
            </a:r>
            <a:endParaRPr i="1"/>
          </a:p>
          <a:p>
            <a:pPr marL="0" lvl="0" indent="0" algn="l" rtl="0">
              <a:spcBef>
                <a:spcPts val="1000"/>
              </a:spcBef>
              <a:spcAft>
                <a:spcPts val="0"/>
              </a:spcAft>
              <a:buNone/>
            </a:pPr>
            <a:endParaRPr b="1"/>
          </a:p>
          <a:p>
            <a:pPr marL="0" lvl="0" indent="0" algn="l" rtl="0">
              <a:spcBef>
                <a:spcPts val="1000"/>
              </a:spcBef>
              <a:spcAft>
                <a:spcPts val="0"/>
              </a:spcAft>
              <a:buNone/>
            </a:pPr>
            <a:r>
              <a:rPr lang="en-US" b="1"/>
              <a:t>So let’s discuss the process:</a:t>
            </a:r>
            <a:endParaRPr b="1"/>
          </a:p>
          <a:p>
            <a:pPr marL="914400" lvl="1" indent="-304800" algn="l" rtl="0">
              <a:spcBef>
                <a:spcPts val="1000"/>
              </a:spcBef>
              <a:spcAft>
                <a:spcPts val="0"/>
              </a:spcAft>
              <a:buClr>
                <a:schemeClr val="dk1"/>
              </a:buClr>
              <a:buSzPts val="1200"/>
              <a:buChar char="○"/>
            </a:pPr>
            <a:r>
              <a:rPr lang="en-US"/>
              <a:t>First, once a student registers their account, they are able to take their first step in their college readiness journey </a:t>
            </a:r>
            <a:r>
              <a:rPr lang="en-US" b="1" u="sng"/>
              <a:t>that initially starts </a:t>
            </a:r>
            <a:r>
              <a:rPr lang="en-US"/>
              <a:t>with meaningful career exploration,  </a:t>
            </a:r>
            <a:r>
              <a:rPr lang="en-US" b="1" u="sng"/>
              <a:t>followed by</a:t>
            </a:r>
            <a:r>
              <a:rPr lang="en-US"/>
              <a:t> intentional college and college major search activities,  </a:t>
            </a:r>
            <a:r>
              <a:rPr lang="en-US" b="1" u="sng"/>
              <a:t>which leads</a:t>
            </a:r>
            <a:r>
              <a:rPr lang="en-US"/>
              <a:t> to informed academic planning to promote eligibility and </a:t>
            </a:r>
            <a:r>
              <a:rPr lang="en-US" b="1" u="sng"/>
              <a:t>concludes</a:t>
            </a:r>
            <a:r>
              <a:rPr lang="en-US"/>
              <a:t> with learning and launching about financial aid , and subsequent also College Application launch.</a:t>
            </a:r>
            <a:endParaRPr/>
          </a:p>
          <a:p>
            <a:pPr marL="914400" lvl="1" indent="-304800" algn="l" rtl="0">
              <a:spcBef>
                <a:spcPts val="1000"/>
              </a:spcBef>
              <a:spcAft>
                <a:spcPts val="0"/>
              </a:spcAft>
              <a:buSzPts val="1200"/>
              <a:buChar char="○"/>
            </a:pPr>
            <a:r>
              <a:rPr lang="en-US"/>
              <a:t>We want students to discover their college and career goals, make plans for how to achieve them, and launch into fulfilling futures.</a:t>
            </a:r>
            <a:endParaRPr/>
          </a:p>
          <a:p>
            <a:pPr marL="0" lvl="0" indent="0" algn="l" rtl="0">
              <a:spcBef>
                <a:spcPts val="1000"/>
              </a:spcBef>
              <a:spcAft>
                <a:spcPts val="0"/>
              </a:spcAft>
              <a:buNone/>
            </a:pPr>
            <a:r>
              <a:rPr lang="en-US" b="1"/>
              <a:t>Contextual Consideration:</a:t>
            </a:r>
            <a:endParaRPr/>
          </a:p>
          <a:p>
            <a:pPr marL="0" lvl="0" indent="0" algn="l" rtl="0">
              <a:spcBef>
                <a:spcPts val="1000"/>
              </a:spcBef>
              <a:spcAft>
                <a:spcPts val="0"/>
              </a:spcAft>
              <a:buNone/>
            </a:pPr>
            <a:r>
              <a:rPr lang="en-US" i="1"/>
              <a:t>So to reiterate </a:t>
            </a:r>
            <a:r>
              <a:rPr lang="en-US" i="1">
                <a:solidFill>
                  <a:schemeClr val="dk1"/>
                </a:solidFill>
              </a:rPr>
              <a:t>CaliforniaColleges.edu automates time-consuming tasks for counselors and helps them quickly identify and intervene with students who need support and require higher levels of TIer 2 or 3 </a:t>
            </a:r>
            <a:r>
              <a:rPr lang="en-US" i="1"/>
              <a:t>interventions to become college eligible.</a:t>
            </a:r>
            <a:r>
              <a:rPr lang="en-US" i="1">
                <a:solidFill>
                  <a:schemeClr val="dk1"/>
                </a:solidFill>
              </a:rPr>
              <a:t>  The benefit of w</a:t>
            </a:r>
            <a:r>
              <a:rPr lang="en-US" i="1"/>
              <a:t>hich can positively impact your College Readiness Indicators as a-g is one of the 8 metrics governing college readiness according to the California Dashboard.</a:t>
            </a:r>
            <a:endParaRPr i="1"/>
          </a:p>
          <a:p>
            <a:pPr marL="457200" lvl="0" indent="-304800" algn="l" rtl="0">
              <a:lnSpc>
                <a:spcPct val="115000"/>
              </a:lnSpc>
              <a:spcBef>
                <a:spcPts val="1000"/>
              </a:spcBef>
              <a:spcAft>
                <a:spcPts val="0"/>
              </a:spcAft>
              <a:buClr>
                <a:schemeClr val="dk1"/>
              </a:buClr>
              <a:buSzPts val="1200"/>
              <a:buChar char="●"/>
            </a:pPr>
            <a:r>
              <a:rPr lang="en-US">
                <a:highlight>
                  <a:srgbClr val="FFFFFF"/>
                </a:highlight>
                <a:latin typeface="Arial"/>
                <a:ea typeface="Arial"/>
                <a:cs typeface="Arial"/>
                <a:sym typeface="Arial"/>
              </a:rPr>
              <a:t>Career Technical Education Pathway Completion</a:t>
            </a:r>
            <a:endParaRPr>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Grade 11 Smarter Balanced Summative Assessments in ELA and mathematics</a:t>
            </a:r>
            <a:endParaRPr>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Advanced Placement Exams</a:t>
            </a:r>
            <a:endParaRPr>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International Baccalaureate Exams</a:t>
            </a:r>
            <a:endParaRPr>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College Credit Course (formerly called Dual Enrollment)</a:t>
            </a:r>
            <a:endParaRPr>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a–g Completion</a:t>
            </a:r>
            <a:endParaRPr>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State Seal of Biliteracy</a:t>
            </a:r>
            <a:endParaRPr>
              <a:highlight>
                <a:srgbClr val="FFFFFF"/>
              </a:highlight>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Military Science/Leadership</a:t>
            </a:r>
            <a:endParaRPr>
              <a:highlight>
                <a:srgbClr val="FFFFFF"/>
              </a:highlight>
              <a:latin typeface="Arial"/>
              <a:ea typeface="Arial"/>
              <a:cs typeface="Arial"/>
              <a:sym typeface="Arial"/>
            </a:endParaRPr>
          </a:p>
          <a:p>
            <a:pPr marL="0" lvl="0" indent="0" algn="l" rtl="0">
              <a:spcBef>
                <a:spcPts val="800"/>
              </a:spcBef>
              <a:spcAft>
                <a:spcPts val="0"/>
              </a:spcAft>
              <a:buNone/>
            </a:pPr>
            <a:endParaRPr i="1"/>
          </a:p>
          <a:p>
            <a:pPr marL="457200" lvl="0" indent="0" algn="l" rtl="0">
              <a:spcBef>
                <a:spcPts val="1000"/>
              </a:spcBef>
              <a:spcAft>
                <a:spcPts val="1000"/>
              </a:spcAft>
              <a:buNone/>
            </a:pPr>
            <a:endParaRPr sz="105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e8a73b2f1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e8a73b2f1_0_3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11469a1fc6_1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11469a1fc6_1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NOTE from TCD:  </a:t>
            </a:r>
            <a:r>
              <a:rPr lang="en-US"/>
              <a:t>These are actually not applications -- they are the number of transcripts sent to CCCCO.  I'm using it in place of actual applications launched.</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Use tends to correlate to utility or at least the ease of the user experience…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b="1"/>
              <a:t>NOTE from LU: </a:t>
            </a:r>
            <a:r>
              <a:rPr lang="en-US"/>
              <a:t>I updated the language to specify what type of thing is being submitted, to make space to explain the PESC transcript.</a:t>
            </a:r>
            <a:endParaRPr/>
          </a:p>
        </p:txBody>
      </p:sp>
      <p:sp>
        <p:nvSpPr>
          <p:cNvPr id="400" name="Google Shape;400;g211469a1fc6_1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5f3a25e3ba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5f3a25e3ba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Use tends to correlate to utility or at least the ease of the user experience…</a:t>
            </a:r>
            <a:endParaRPr sz="1000">
              <a:latin typeface="Arial"/>
              <a:ea typeface="Arial"/>
              <a:cs typeface="Arial"/>
              <a:sym typeface="Arial"/>
            </a:endParaRPr>
          </a:p>
        </p:txBody>
      </p:sp>
      <p:sp>
        <p:nvSpPr>
          <p:cNvPr id="417" name="Google Shape;417;g15f3a25e3ba_0_1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CCGI" type="title">
  <p:cSld name="TITLE">
    <p:spTree>
      <p:nvGrpSpPr>
        <p:cNvPr id="1" name="Shape 15"/>
        <p:cNvGrpSpPr/>
        <p:nvPr/>
      </p:nvGrpSpPr>
      <p:grpSpPr>
        <a:xfrm>
          <a:off x="0" y="0"/>
          <a:ext cx="0" cy="0"/>
          <a:chOff x="0" y="0"/>
          <a:chExt cx="0" cy="0"/>
        </a:xfrm>
      </p:grpSpPr>
      <p:pic>
        <p:nvPicPr>
          <p:cNvPr id="16" name="Google Shape;16;p2"/>
          <p:cNvPicPr preferRelativeResize="0"/>
          <p:nvPr/>
        </p:nvPicPr>
        <p:blipFill>
          <a:blip r:embed="rId2">
            <a:alphaModFix/>
          </a:blip>
          <a:stretch>
            <a:fillRect/>
          </a:stretch>
        </p:blipFill>
        <p:spPr>
          <a:xfrm>
            <a:off x="0" y="2755577"/>
            <a:ext cx="12191999" cy="1707066"/>
          </a:xfrm>
          <a:prstGeom prst="rect">
            <a:avLst/>
          </a:prstGeom>
          <a:noFill/>
          <a:ln>
            <a:noFill/>
          </a:ln>
        </p:spPr>
      </p:pic>
      <p:sp>
        <p:nvSpPr>
          <p:cNvPr id="17" name="Google Shape;17;p2"/>
          <p:cNvSpPr txBox="1">
            <a:spLocks noGrp="1"/>
          </p:cNvSpPr>
          <p:nvPr>
            <p:ph type="ctrTitle"/>
          </p:nvPr>
        </p:nvSpPr>
        <p:spPr>
          <a:xfrm>
            <a:off x="384275" y="1589950"/>
            <a:ext cx="11702700" cy="1362000"/>
          </a:xfrm>
          <a:prstGeom prst="rect">
            <a:avLst/>
          </a:prstGeom>
          <a:noFill/>
          <a:ln>
            <a:noFill/>
          </a:ln>
        </p:spPr>
        <p:txBody>
          <a:bodyPr spcFirstLastPara="1" wrap="square" lIns="91425" tIns="45700" rIns="91425" bIns="45700" anchor="b" anchorCtr="0">
            <a:noAutofit/>
          </a:bodyPr>
          <a:lstStyle>
            <a:lvl1pPr lvl="0">
              <a:lnSpc>
                <a:spcPct val="100000"/>
              </a:lnSpc>
              <a:spcBef>
                <a:spcPts val="0"/>
              </a:spcBef>
              <a:spcAft>
                <a:spcPts val="0"/>
              </a:spcAft>
              <a:buSzPts val="3700"/>
              <a:buFont typeface="Calibri"/>
              <a:buNone/>
              <a:defRPr sz="3700" b="1"/>
            </a:lvl1pPr>
            <a:lvl2pPr lvl="1">
              <a:lnSpc>
                <a:spcPct val="100000"/>
              </a:lnSpc>
              <a:spcBef>
                <a:spcPts val="0"/>
              </a:spcBef>
              <a:spcAft>
                <a:spcPts val="0"/>
              </a:spcAft>
              <a:buSzPts val="1400"/>
              <a:buNone/>
              <a:defRPr b="1"/>
            </a:lvl2pPr>
            <a:lvl3pPr lvl="2">
              <a:lnSpc>
                <a:spcPct val="100000"/>
              </a:lnSpc>
              <a:spcBef>
                <a:spcPts val="0"/>
              </a:spcBef>
              <a:spcAft>
                <a:spcPts val="0"/>
              </a:spcAft>
              <a:buSzPts val="1400"/>
              <a:buNone/>
              <a:defRPr b="1"/>
            </a:lvl3pPr>
            <a:lvl4pPr lvl="3">
              <a:lnSpc>
                <a:spcPct val="100000"/>
              </a:lnSpc>
              <a:spcBef>
                <a:spcPts val="0"/>
              </a:spcBef>
              <a:spcAft>
                <a:spcPts val="0"/>
              </a:spcAft>
              <a:buSzPts val="1400"/>
              <a:buNone/>
              <a:defRPr b="1"/>
            </a:lvl4pPr>
            <a:lvl5pPr lvl="4">
              <a:lnSpc>
                <a:spcPct val="100000"/>
              </a:lnSpc>
              <a:spcBef>
                <a:spcPts val="0"/>
              </a:spcBef>
              <a:spcAft>
                <a:spcPts val="0"/>
              </a:spcAft>
              <a:buSzPts val="1400"/>
              <a:buNone/>
              <a:defRPr b="1"/>
            </a:lvl5pPr>
            <a:lvl6pPr lvl="5">
              <a:lnSpc>
                <a:spcPct val="100000"/>
              </a:lnSpc>
              <a:spcBef>
                <a:spcPts val="0"/>
              </a:spcBef>
              <a:spcAft>
                <a:spcPts val="0"/>
              </a:spcAft>
              <a:buSzPts val="1400"/>
              <a:buNone/>
              <a:defRPr b="1"/>
            </a:lvl6pPr>
            <a:lvl7pPr lvl="6">
              <a:lnSpc>
                <a:spcPct val="100000"/>
              </a:lnSpc>
              <a:spcBef>
                <a:spcPts val="0"/>
              </a:spcBef>
              <a:spcAft>
                <a:spcPts val="0"/>
              </a:spcAft>
              <a:buSzPts val="1400"/>
              <a:buNone/>
              <a:defRPr b="1"/>
            </a:lvl7pPr>
            <a:lvl8pPr lvl="7">
              <a:lnSpc>
                <a:spcPct val="100000"/>
              </a:lnSpc>
              <a:spcBef>
                <a:spcPts val="0"/>
              </a:spcBef>
              <a:spcAft>
                <a:spcPts val="0"/>
              </a:spcAft>
              <a:buSzPts val="1400"/>
              <a:buNone/>
              <a:defRPr b="1"/>
            </a:lvl8pPr>
            <a:lvl9pPr lvl="8">
              <a:lnSpc>
                <a:spcPct val="100000"/>
              </a:lnSpc>
              <a:spcBef>
                <a:spcPts val="0"/>
              </a:spcBef>
              <a:spcAft>
                <a:spcPts val="0"/>
              </a:spcAft>
              <a:buSzPts val="1400"/>
              <a:buNone/>
              <a:defRPr b="1"/>
            </a:lvl9pPr>
          </a:lstStyle>
          <a:p>
            <a:endParaRPr/>
          </a:p>
        </p:txBody>
      </p:sp>
      <p:sp>
        <p:nvSpPr>
          <p:cNvPr id="18" name="Google Shape;18;p2"/>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0" name="Google Shape;20;p2"/>
          <p:cNvPicPr preferRelativeResize="0"/>
          <p:nvPr/>
        </p:nvPicPr>
        <p:blipFill rotWithShape="1">
          <a:blip r:embed="rId3">
            <a:alphaModFix/>
          </a:blip>
          <a:srcRect t="-7158" r="-2343"/>
          <a:stretch/>
        </p:blipFill>
        <p:spPr>
          <a:xfrm>
            <a:off x="9028275" y="5354500"/>
            <a:ext cx="2905125" cy="946000"/>
          </a:xfrm>
          <a:prstGeom prst="rect">
            <a:avLst/>
          </a:prstGeom>
          <a:noFill/>
          <a:ln>
            <a:noFill/>
          </a:ln>
        </p:spPr>
      </p:pic>
      <p:sp>
        <p:nvSpPr>
          <p:cNvPr id="21" name="Google Shape;21;p2"/>
          <p:cNvSpPr txBox="1">
            <a:spLocks noGrp="1"/>
          </p:cNvSpPr>
          <p:nvPr>
            <p:ph type="ctrTitle" idx="2"/>
          </p:nvPr>
        </p:nvSpPr>
        <p:spPr>
          <a:xfrm>
            <a:off x="0" y="4140575"/>
            <a:ext cx="12192000" cy="398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2800"/>
              <a:buFont typeface="Calibri"/>
              <a:buNone/>
              <a:defRPr sz="2800"/>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ody Slide" type="obj">
  <p:cSld name="OBJECT">
    <p:spTree>
      <p:nvGrpSpPr>
        <p:cNvPr id="1" name="Shape 69"/>
        <p:cNvGrpSpPr/>
        <p:nvPr/>
      </p:nvGrpSpPr>
      <p:grpSpPr>
        <a:xfrm>
          <a:off x="0" y="0"/>
          <a:ext cx="0" cy="0"/>
          <a:chOff x="0" y="0"/>
          <a:chExt cx="0" cy="0"/>
        </a:xfrm>
      </p:grpSpPr>
      <p:pic>
        <p:nvPicPr>
          <p:cNvPr id="70" name="Google Shape;70;p11"/>
          <p:cNvPicPr preferRelativeResize="0"/>
          <p:nvPr/>
        </p:nvPicPr>
        <p:blipFill>
          <a:blip r:embed="rId2">
            <a:alphaModFix/>
          </a:blip>
          <a:stretch>
            <a:fillRect/>
          </a:stretch>
        </p:blipFill>
        <p:spPr>
          <a:xfrm>
            <a:off x="0" y="510750"/>
            <a:ext cx="12191999" cy="1505900"/>
          </a:xfrm>
          <a:prstGeom prst="rect">
            <a:avLst/>
          </a:prstGeom>
          <a:noFill/>
          <a:ln>
            <a:noFill/>
          </a:ln>
        </p:spPr>
      </p:pic>
      <p:sp>
        <p:nvSpPr>
          <p:cNvPr id="71" name="Google Shape;71;p11"/>
          <p:cNvSpPr txBox="1">
            <a:spLocks noGrp="1"/>
          </p:cNvSpPr>
          <p:nvPr>
            <p:ph type="body" idx="1"/>
          </p:nvPr>
        </p:nvSpPr>
        <p:spPr>
          <a:xfrm>
            <a:off x="384275" y="1552575"/>
            <a:ext cx="11514300" cy="4624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72" name="Google Shape;72;p11"/>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1"/>
          <p:cNvSpPr txBox="1">
            <a:spLocks noGrp="1"/>
          </p:cNvSpPr>
          <p:nvPr>
            <p:ph type="title"/>
          </p:nvPr>
        </p:nvSpPr>
        <p:spPr>
          <a:xfrm>
            <a:off x="384275" y="163125"/>
            <a:ext cx="11514300" cy="517500"/>
          </a:xfrm>
          <a:prstGeom prst="rect">
            <a:avLst/>
          </a:prstGeom>
          <a:noFill/>
          <a:ln>
            <a:noFill/>
          </a:ln>
        </p:spPr>
        <p:txBody>
          <a:bodyPr spcFirstLastPara="1" wrap="square" lIns="91425" tIns="45700" rIns="91425" bIns="45700" anchor="t" anchorCtr="0">
            <a:noAutofit/>
          </a:bodyPr>
          <a:lstStyle>
            <a:lvl1pPr lvl="0" rtl="0">
              <a:lnSpc>
                <a:spcPct val="100000"/>
              </a:lnSpc>
              <a:spcBef>
                <a:spcPts val="0"/>
              </a:spcBef>
              <a:spcAft>
                <a:spcPts val="0"/>
              </a:spcAft>
              <a:buSzPts val="1000"/>
              <a:buNone/>
              <a:defRPr sz="3600" b="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ody Slide - Icon Wheel" type="secHead">
  <p:cSld name="SECTION_HEADER">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384275" y="297225"/>
            <a:ext cx="4809900" cy="9066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3600"/>
              <a:buFont typeface="Calibri"/>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
          <p:cNvSpPr txBox="1">
            <a:spLocks noGrp="1"/>
          </p:cNvSpPr>
          <p:nvPr>
            <p:ph type="body" idx="1"/>
          </p:nvPr>
        </p:nvSpPr>
        <p:spPr>
          <a:xfrm>
            <a:off x="384250" y="1448275"/>
            <a:ext cx="4809900" cy="46413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79" name="Google Shape;79;p12"/>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2" name="Google Shape;82;p12"/>
          <p:cNvPicPr preferRelativeResize="0"/>
          <p:nvPr/>
        </p:nvPicPr>
        <p:blipFill>
          <a:blip r:embed="rId2">
            <a:alphaModFix/>
          </a:blip>
          <a:stretch>
            <a:fillRect/>
          </a:stretch>
        </p:blipFill>
        <p:spPr>
          <a:xfrm>
            <a:off x="5730100" y="239600"/>
            <a:ext cx="6203300" cy="62033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 - Dark Blue" type="twoObj">
  <p:cSld name="TWO_OBJECTS">
    <p:spTree>
      <p:nvGrpSpPr>
        <p:cNvPr id="1" name="Shape 83"/>
        <p:cNvGrpSpPr/>
        <p:nvPr/>
      </p:nvGrpSpPr>
      <p:grpSpPr>
        <a:xfrm>
          <a:off x="0" y="0"/>
          <a:ext cx="0" cy="0"/>
          <a:chOff x="0" y="0"/>
          <a:chExt cx="0" cy="0"/>
        </a:xfrm>
      </p:grpSpPr>
      <p:sp>
        <p:nvSpPr>
          <p:cNvPr id="84" name="Google Shape;84;p13"/>
          <p:cNvSpPr/>
          <p:nvPr/>
        </p:nvSpPr>
        <p:spPr>
          <a:xfrm>
            <a:off x="-8650" y="-9925"/>
            <a:ext cx="12235500" cy="6900000"/>
          </a:xfrm>
          <a:prstGeom prst="rect">
            <a:avLst/>
          </a:prstGeom>
          <a:solidFill>
            <a:srgbClr val="007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txBox="1">
            <a:spLocks noGrp="1"/>
          </p:cNvSpPr>
          <p:nvPr>
            <p:ph type="body" idx="1"/>
          </p:nvPr>
        </p:nvSpPr>
        <p:spPr>
          <a:xfrm>
            <a:off x="384275" y="1380650"/>
            <a:ext cx="5635500" cy="4796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FFFFFF"/>
              </a:buClr>
              <a:buSzPts val="1800"/>
              <a:buChar char="–"/>
              <a:defRPr>
                <a:solidFill>
                  <a:srgbClr val="FFFFFF"/>
                </a:solidFill>
              </a:defRPr>
            </a:lvl1pPr>
            <a:lvl2pPr marL="914400" lvl="1" indent="-342900" algn="l" rtl="0">
              <a:lnSpc>
                <a:spcPct val="90000"/>
              </a:lnSpc>
              <a:spcBef>
                <a:spcPts val="500"/>
              </a:spcBef>
              <a:spcAft>
                <a:spcPts val="0"/>
              </a:spcAft>
              <a:buClr>
                <a:srgbClr val="FFFFFF"/>
              </a:buClr>
              <a:buSzPts val="1800"/>
              <a:buChar char="–"/>
              <a:defRPr>
                <a:solidFill>
                  <a:srgbClr val="FFFFFF"/>
                </a:solidFill>
              </a:defRPr>
            </a:lvl2pPr>
            <a:lvl3pPr marL="1371600" lvl="2" indent="-342900" algn="l" rtl="0">
              <a:lnSpc>
                <a:spcPct val="90000"/>
              </a:lnSpc>
              <a:spcBef>
                <a:spcPts val="500"/>
              </a:spcBef>
              <a:spcAft>
                <a:spcPts val="0"/>
              </a:spcAft>
              <a:buClr>
                <a:srgbClr val="FFFFFF"/>
              </a:buClr>
              <a:buSzPts val="1800"/>
              <a:buChar char="–"/>
              <a:defRPr>
                <a:solidFill>
                  <a:srgbClr val="FFFFFF"/>
                </a:solidFill>
              </a:defRPr>
            </a:lvl3pPr>
            <a:lvl4pPr marL="1828800" lvl="3" indent="-342900" algn="l" rtl="0">
              <a:lnSpc>
                <a:spcPct val="90000"/>
              </a:lnSpc>
              <a:spcBef>
                <a:spcPts val="500"/>
              </a:spcBef>
              <a:spcAft>
                <a:spcPts val="0"/>
              </a:spcAft>
              <a:buClr>
                <a:srgbClr val="FFFFFF"/>
              </a:buClr>
              <a:buSzPts val="1800"/>
              <a:buChar char="–"/>
              <a:defRPr>
                <a:solidFill>
                  <a:srgbClr val="FFFFFF"/>
                </a:solidFill>
              </a:defRPr>
            </a:lvl4pPr>
            <a:lvl5pPr marL="2286000" lvl="4" indent="-342900" algn="l" rtl="0">
              <a:lnSpc>
                <a:spcPct val="90000"/>
              </a:lnSpc>
              <a:spcBef>
                <a:spcPts val="500"/>
              </a:spcBef>
              <a:spcAft>
                <a:spcPts val="0"/>
              </a:spcAft>
              <a:buClr>
                <a:srgbClr val="FFFFFF"/>
              </a:buClr>
              <a:buSzPts val="1800"/>
              <a:buChar char="–"/>
              <a:defRPr>
                <a:solidFill>
                  <a:srgbClr val="FFFFFF"/>
                </a:solidFill>
              </a:defRPr>
            </a:lvl5pPr>
            <a:lvl6pPr marL="2743200" lvl="5" indent="-342900" algn="l" rtl="0">
              <a:lnSpc>
                <a:spcPct val="90000"/>
              </a:lnSpc>
              <a:spcBef>
                <a:spcPts val="500"/>
              </a:spcBef>
              <a:spcAft>
                <a:spcPts val="0"/>
              </a:spcAft>
              <a:buClr>
                <a:srgbClr val="FFFFFF"/>
              </a:buClr>
              <a:buSzPts val="1800"/>
              <a:buChar char="–"/>
              <a:defRPr>
                <a:solidFill>
                  <a:srgbClr val="FFFFFF"/>
                </a:solidFill>
              </a:defRPr>
            </a:lvl6pPr>
            <a:lvl7pPr marL="3200400" lvl="6" indent="-342900" algn="l" rtl="0">
              <a:lnSpc>
                <a:spcPct val="90000"/>
              </a:lnSpc>
              <a:spcBef>
                <a:spcPts val="500"/>
              </a:spcBef>
              <a:spcAft>
                <a:spcPts val="0"/>
              </a:spcAft>
              <a:buClr>
                <a:srgbClr val="FFFFFF"/>
              </a:buClr>
              <a:buSzPts val="1800"/>
              <a:buChar char="–"/>
              <a:defRPr>
                <a:solidFill>
                  <a:srgbClr val="FFFFFF"/>
                </a:solidFill>
              </a:defRPr>
            </a:lvl7pPr>
            <a:lvl8pPr marL="3657600" lvl="7" indent="-342900" algn="l" rtl="0">
              <a:lnSpc>
                <a:spcPct val="90000"/>
              </a:lnSpc>
              <a:spcBef>
                <a:spcPts val="500"/>
              </a:spcBef>
              <a:spcAft>
                <a:spcPts val="0"/>
              </a:spcAft>
              <a:buClr>
                <a:srgbClr val="FFFFFF"/>
              </a:buClr>
              <a:buSzPts val="1800"/>
              <a:buChar char="–"/>
              <a:defRPr>
                <a:solidFill>
                  <a:srgbClr val="FFFFFF"/>
                </a:solidFill>
              </a:defRPr>
            </a:lvl8pPr>
            <a:lvl9pPr marL="4114800" lvl="8" indent="-342900" algn="l" rtl="0">
              <a:lnSpc>
                <a:spcPct val="90000"/>
              </a:lnSpc>
              <a:spcBef>
                <a:spcPts val="500"/>
              </a:spcBef>
              <a:spcAft>
                <a:spcPts val="0"/>
              </a:spcAft>
              <a:buClr>
                <a:srgbClr val="FFFFFF"/>
              </a:buClr>
              <a:buSzPts val="1800"/>
              <a:buChar char="–"/>
              <a:defRPr>
                <a:solidFill>
                  <a:srgbClr val="FFFFFF"/>
                </a:solidFill>
              </a:defRPr>
            </a:lvl9pPr>
          </a:lstStyle>
          <a:p>
            <a:endParaRPr/>
          </a:p>
        </p:txBody>
      </p:sp>
      <p:sp>
        <p:nvSpPr>
          <p:cNvPr id="86" name="Google Shape;86;p13"/>
          <p:cNvSpPr txBox="1">
            <a:spLocks noGrp="1"/>
          </p:cNvSpPr>
          <p:nvPr>
            <p:ph type="body" idx="2"/>
          </p:nvPr>
        </p:nvSpPr>
        <p:spPr>
          <a:xfrm>
            <a:off x="6172200" y="1380725"/>
            <a:ext cx="5181600" cy="4796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FFFFFF"/>
              </a:buClr>
              <a:buSzPts val="1800"/>
              <a:buChar char="–"/>
              <a:defRPr>
                <a:solidFill>
                  <a:srgbClr val="FFFFFF"/>
                </a:solidFill>
              </a:defRPr>
            </a:lvl1pPr>
            <a:lvl2pPr marL="914400" lvl="1" indent="-342900" algn="l" rtl="0">
              <a:lnSpc>
                <a:spcPct val="90000"/>
              </a:lnSpc>
              <a:spcBef>
                <a:spcPts val="500"/>
              </a:spcBef>
              <a:spcAft>
                <a:spcPts val="0"/>
              </a:spcAft>
              <a:buClr>
                <a:srgbClr val="FFFFFF"/>
              </a:buClr>
              <a:buSzPts val="1800"/>
              <a:buChar char="–"/>
              <a:defRPr>
                <a:solidFill>
                  <a:srgbClr val="FFFFFF"/>
                </a:solidFill>
              </a:defRPr>
            </a:lvl2pPr>
            <a:lvl3pPr marL="1371600" lvl="2" indent="-342900" algn="l" rtl="0">
              <a:lnSpc>
                <a:spcPct val="90000"/>
              </a:lnSpc>
              <a:spcBef>
                <a:spcPts val="500"/>
              </a:spcBef>
              <a:spcAft>
                <a:spcPts val="0"/>
              </a:spcAft>
              <a:buClr>
                <a:srgbClr val="FFFFFF"/>
              </a:buClr>
              <a:buSzPts val="1800"/>
              <a:buChar char="–"/>
              <a:defRPr>
                <a:solidFill>
                  <a:srgbClr val="FFFFFF"/>
                </a:solidFill>
              </a:defRPr>
            </a:lvl3pPr>
            <a:lvl4pPr marL="1828800" lvl="3" indent="-342900" algn="l" rtl="0">
              <a:lnSpc>
                <a:spcPct val="90000"/>
              </a:lnSpc>
              <a:spcBef>
                <a:spcPts val="500"/>
              </a:spcBef>
              <a:spcAft>
                <a:spcPts val="0"/>
              </a:spcAft>
              <a:buClr>
                <a:srgbClr val="FFFFFF"/>
              </a:buClr>
              <a:buSzPts val="1800"/>
              <a:buChar char="–"/>
              <a:defRPr>
                <a:solidFill>
                  <a:srgbClr val="FFFFFF"/>
                </a:solidFill>
              </a:defRPr>
            </a:lvl4pPr>
            <a:lvl5pPr marL="2286000" lvl="4" indent="-342900" algn="l" rtl="0">
              <a:lnSpc>
                <a:spcPct val="90000"/>
              </a:lnSpc>
              <a:spcBef>
                <a:spcPts val="500"/>
              </a:spcBef>
              <a:spcAft>
                <a:spcPts val="0"/>
              </a:spcAft>
              <a:buClr>
                <a:srgbClr val="FFFFFF"/>
              </a:buClr>
              <a:buSzPts val="1800"/>
              <a:buChar char="–"/>
              <a:defRPr>
                <a:solidFill>
                  <a:srgbClr val="FFFFFF"/>
                </a:solidFill>
              </a:defRPr>
            </a:lvl5pPr>
            <a:lvl6pPr marL="2743200" lvl="5" indent="-342900" algn="l" rtl="0">
              <a:lnSpc>
                <a:spcPct val="90000"/>
              </a:lnSpc>
              <a:spcBef>
                <a:spcPts val="500"/>
              </a:spcBef>
              <a:spcAft>
                <a:spcPts val="0"/>
              </a:spcAft>
              <a:buClr>
                <a:srgbClr val="FFFFFF"/>
              </a:buClr>
              <a:buSzPts val="1800"/>
              <a:buChar char="–"/>
              <a:defRPr>
                <a:solidFill>
                  <a:srgbClr val="FFFFFF"/>
                </a:solidFill>
              </a:defRPr>
            </a:lvl6pPr>
            <a:lvl7pPr marL="3200400" lvl="6" indent="-342900" algn="l" rtl="0">
              <a:lnSpc>
                <a:spcPct val="90000"/>
              </a:lnSpc>
              <a:spcBef>
                <a:spcPts val="500"/>
              </a:spcBef>
              <a:spcAft>
                <a:spcPts val="0"/>
              </a:spcAft>
              <a:buClr>
                <a:srgbClr val="FFFFFF"/>
              </a:buClr>
              <a:buSzPts val="1800"/>
              <a:buChar char="–"/>
              <a:defRPr>
                <a:solidFill>
                  <a:srgbClr val="FFFFFF"/>
                </a:solidFill>
              </a:defRPr>
            </a:lvl7pPr>
            <a:lvl8pPr marL="3657600" lvl="7" indent="-342900" algn="l" rtl="0">
              <a:lnSpc>
                <a:spcPct val="90000"/>
              </a:lnSpc>
              <a:spcBef>
                <a:spcPts val="500"/>
              </a:spcBef>
              <a:spcAft>
                <a:spcPts val="0"/>
              </a:spcAft>
              <a:buClr>
                <a:srgbClr val="FFFFFF"/>
              </a:buClr>
              <a:buSzPts val="1800"/>
              <a:buChar char="–"/>
              <a:defRPr>
                <a:solidFill>
                  <a:srgbClr val="FFFFFF"/>
                </a:solidFill>
              </a:defRPr>
            </a:lvl8pPr>
            <a:lvl9pPr marL="4114800" lvl="8" indent="-342900" algn="l" rtl="0">
              <a:lnSpc>
                <a:spcPct val="90000"/>
              </a:lnSpc>
              <a:spcBef>
                <a:spcPts val="500"/>
              </a:spcBef>
              <a:spcAft>
                <a:spcPts val="0"/>
              </a:spcAft>
              <a:buClr>
                <a:srgbClr val="FFFFFF"/>
              </a:buClr>
              <a:buSzPts val="1800"/>
              <a:buChar char="–"/>
              <a:defRPr>
                <a:solidFill>
                  <a:srgbClr val="FFFFFF"/>
                </a:solidFill>
              </a:defRPr>
            </a:lvl9pPr>
          </a:lstStyle>
          <a:p>
            <a:endParaRPr/>
          </a:p>
        </p:txBody>
      </p:sp>
      <p:sp>
        <p:nvSpPr>
          <p:cNvPr id="87" name="Google Shape;87;p13"/>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13"/>
          <p:cNvSpPr txBox="1">
            <a:spLocks noGrp="1"/>
          </p:cNvSpPr>
          <p:nvPr>
            <p:ph type="title"/>
          </p:nvPr>
        </p:nvSpPr>
        <p:spPr>
          <a:xfrm>
            <a:off x="384275" y="212725"/>
            <a:ext cx="5181600" cy="517500"/>
          </a:xfrm>
          <a:prstGeom prst="rect">
            <a:avLst/>
          </a:prstGeom>
          <a:noFill/>
          <a:ln>
            <a:noFill/>
          </a:ln>
        </p:spPr>
        <p:txBody>
          <a:bodyPr spcFirstLastPara="1" wrap="square" lIns="91425" tIns="45700" rIns="91425" bIns="45700" anchor="t" anchorCtr="0">
            <a:noAutofit/>
          </a:bodyPr>
          <a:lstStyle>
            <a:lvl1pPr lvl="0" rtl="0">
              <a:lnSpc>
                <a:spcPct val="90000"/>
              </a:lnSpc>
              <a:spcBef>
                <a:spcPts val="0"/>
              </a:spcBef>
              <a:spcAft>
                <a:spcPts val="0"/>
              </a:spcAft>
              <a:buClr>
                <a:srgbClr val="FFFFFF"/>
              </a:buClr>
              <a:buSzPts val="1000"/>
              <a:buNone/>
              <a:defRPr sz="3600" b="1">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 - Light Blue">
  <p:cSld name="TWO_OBJECTS_1">
    <p:spTree>
      <p:nvGrpSpPr>
        <p:cNvPr id="1" name="Shape 91"/>
        <p:cNvGrpSpPr/>
        <p:nvPr/>
      </p:nvGrpSpPr>
      <p:grpSpPr>
        <a:xfrm>
          <a:off x="0" y="0"/>
          <a:ext cx="0" cy="0"/>
          <a:chOff x="0" y="0"/>
          <a:chExt cx="0" cy="0"/>
        </a:xfrm>
      </p:grpSpPr>
      <p:sp>
        <p:nvSpPr>
          <p:cNvPr id="92" name="Google Shape;92;p14"/>
          <p:cNvSpPr/>
          <p:nvPr/>
        </p:nvSpPr>
        <p:spPr>
          <a:xfrm>
            <a:off x="-8650" y="-9925"/>
            <a:ext cx="12235500" cy="6900000"/>
          </a:xfrm>
          <a:prstGeom prst="rect">
            <a:avLst/>
          </a:prstGeom>
          <a:solidFill>
            <a:srgbClr val="00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9CDB"/>
              </a:solidFill>
            </a:endParaRPr>
          </a:p>
        </p:txBody>
      </p:sp>
      <p:sp>
        <p:nvSpPr>
          <p:cNvPr id="93" name="Google Shape;93;p14"/>
          <p:cNvSpPr txBox="1">
            <a:spLocks noGrp="1"/>
          </p:cNvSpPr>
          <p:nvPr>
            <p:ph type="body" idx="1"/>
          </p:nvPr>
        </p:nvSpPr>
        <p:spPr>
          <a:xfrm>
            <a:off x="384275" y="1346900"/>
            <a:ext cx="5635500" cy="4830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FFFFFF"/>
              </a:buClr>
              <a:buSzPts val="1800"/>
              <a:buChar char="–"/>
              <a:defRPr>
                <a:solidFill>
                  <a:srgbClr val="FFFFFF"/>
                </a:solidFill>
              </a:defRPr>
            </a:lvl1pPr>
            <a:lvl2pPr marL="914400" lvl="1" indent="-342900" algn="l" rtl="0">
              <a:lnSpc>
                <a:spcPct val="90000"/>
              </a:lnSpc>
              <a:spcBef>
                <a:spcPts val="500"/>
              </a:spcBef>
              <a:spcAft>
                <a:spcPts val="0"/>
              </a:spcAft>
              <a:buClr>
                <a:srgbClr val="FFFFFF"/>
              </a:buClr>
              <a:buSzPts val="1800"/>
              <a:buChar char="–"/>
              <a:defRPr>
                <a:solidFill>
                  <a:srgbClr val="FFFFFF"/>
                </a:solidFill>
              </a:defRPr>
            </a:lvl2pPr>
            <a:lvl3pPr marL="1371600" lvl="2" indent="-342900" algn="l" rtl="0">
              <a:lnSpc>
                <a:spcPct val="90000"/>
              </a:lnSpc>
              <a:spcBef>
                <a:spcPts val="500"/>
              </a:spcBef>
              <a:spcAft>
                <a:spcPts val="0"/>
              </a:spcAft>
              <a:buClr>
                <a:srgbClr val="FFFFFF"/>
              </a:buClr>
              <a:buSzPts val="1800"/>
              <a:buChar char="–"/>
              <a:defRPr>
                <a:solidFill>
                  <a:srgbClr val="FFFFFF"/>
                </a:solidFill>
              </a:defRPr>
            </a:lvl3pPr>
            <a:lvl4pPr marL="1828800" lvl="3" indent="-342900" algn="l" rtl="0">
              <a:lnSpc>
                <a:spcPct val="90000"/>
              </a:lnSpc>
              <a:spcBef>
                <a:spcPts val="500"/>
              </a:spcBef>
              <a:spcAft>
                <a:spcPts val="0"/>
              </a:spcAft>
              <a:buClr>
                <a:srgbClr val="FFFFFF"/>
              </a:buClr>
              <a:buSzPts val="1800"/>
              <a:buChar char="–"/>
              <a:defRPr>
                <a:solidFill>
                  <a:srgbClr val="FFFFFF"/>
                </a:solidFill>
              </a:defRPr>
            </a:lvl4pPr>
            <a:lvl5pPr marL="2286000" lvl="4" indent="-342900" algn="l" rtl="0">
              <a:lnSpc>
                <a:spcPct val="90000"/>
              </a:lnSpc>
              <a:spcBef>
                <a:spcPts val="500"/>
              </a:spcBef>
              <a:spcAft>
                <a:spcPts val="0"/>
              </a:spcAft>
              <a:buClr>
                <a:srgbClr val="FFFFFF"/>
              </a:buClr>
              <a:buSzPts val="1800"/>
              <a:buChar char="–"/>
              <a:defRPr>
                <a:solidFill>
                  <a:srgbClr val="FFFFFF"/>
                </a:solidFill>
              </a:defRPr>
            </a:lvl5pPr>
            <a:lvl6pPr marL="2743200" lvl="5" indent="-342900" algn="l" rtl="0">
              <a:lnSpc>
                <a:spcPct val="90000"/>
              </a:lnSpc>
              <a:spcBef>
                <a:spcPts val="500"/>
              </a:spcBef>
              <a:spcAft>
                <a:spcPts val="0"/>
              </a:spcAft>
              <a:buClr>
                <a:srgbClr val="FFFFFF"/>
              </a:buClr>
              <a:buSzPts val="1800"/>
              <a:buChar char="–"/>
              <a:defRPr>
                <a:solidFill>
                  <a:srgbClr val="FFFFFF"/>
                </a:solidFill>
              </a:defRPr>
            </a:lvl6pPr>
            <a:lvl7pPr marL="3200400" lvl="6" indent="-342900" algn="l" rtl="0">
              <a:lnSpc>
                <a:spcPct val="90000"/>
              </a:lnSpc>
              <a:spcBef>
                <a:spcPts val="500"/>
              </a:spcBef>
              <a:spcAft>
                <a:spcPts val="0"/>
              </a:spcAft>
              <a:buClr>
                <a:srgbClr val="FFFFFF"/>
              </a:buClr>
              <a:buSzPts val="1800"/>
              <a:buChar char="–"/>
              <a:defRPr>
                <a:solidFill>
                  <a:srgbClr val="FFFFFF"/>
                </a:solidFill>
              </a:defRPr>
            </a:lvl7pPr>
            <a:lvl8pPr marL="3657600" lvl="7" indent="-342900" algn="l" rtl="0">
              <a:lnSpc>
                <a:spcPct val="90000"/>
              </a:lnSpc>
              <a:spcBef>
                <a:spcPts val="500"/>
              </a:spcBef>
              <a:spcAft>
                <a:spcPts val="0"/>
              </a:spcAft>
              <a:buClr>
                <a:srgbClr val="FFFFFF"/>
              </a:buClr>
              <a:buSzPts val="1800"/>
              <a:buChar char="–"/>
              <a:defRPr>
                <a:solidFill>
                  <a:srgbClr val="FFFFFF"/>
                </a:solidFill>
              </a:defRPr>
            </a:lvl8pPr>
            <a:lvl9pPr marL="4114800" lvl="8" indent="-342900" algn="l" rtl="0">
              <a:lnSpc>
                <a:spcPct val="90000"/>
              </a:lnSpc>
              <a:spcBef>
                <a:spcPts val="500"/>
              </a:spcBef>
              <a:spcAft>
                <a:spcPts val="0"/>
              </a:spcAft>
              <a:buClr>
                <a:srgbClr val="FFFFFF"/>
              </a:buClr>
              <a:buSzPts val="1800"/>
              <a:buChar char="–"/>
              <a:defRPr>
                <a:solidFill>
                  <a:srgbClr val="FFFFFF"/>
                </a:solidFill>
              </a:defRPr>
            </a:lvl9pPr>
          </a:lstStyle>
          <a:p>
            <a:endParaRPr/>
          </a:p>
        </p:txBody>
      </p:sp>
      <p:sp>
        <p:nvSpPr>
          <p:cNvPr id="94" name="Google Shape;94;p14"/>
          <p:cNvSpPr txBox="1">
            <a:spLocks noGrp="1"/>
          </p:cNvSpPr>
          <p:nvPr>
            <p:ph type="body" idx="2"/>
          </p:nvPr>
        </p:nvSpPr>
        <p:spPr>
          <a:xfrm>
            <a:off x="6172200" y="1346825"/>
            <a:ext cx="5181600" cy="4830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FFFFFF"/>
              </a:buClr>
              <a:buSzPts val="1800"/>
              <a:buChar char="–"/>
              <a:defRPr>
                <a:solidFill>
                  <a:srgbClr val="FFFFFF"/>
                </a:solidFill>
              </a:defRPr>
            </a:lvl1pPr>
            <a:lvl2pPr marL="914400" lvl="1" indent="-342900" algn="l" rtl="0">
              <a:lnSpc>
                <a:spcPct val="90000"/>
              </a:lnSpc>
              <a:spcBef>
                <a:spcPts val="500"/>
              </a:spcBef>
              <a:spcAft>
                <a:spcPts val="0"/>
              </a:spcAft>
              <a:buClr>
                <a:srgbClr val="FFFFFF"/>
              </a:buClr>
              <a:buSzPts val="1800"/>
              <a:buChar char="–"/>
              <a:defRPr>
                <a:solidFill>
                  <a:srgbClr val="FFFFFF"/>
                </a:solidFill>
              </a:defRPr>
            </a:lvl2pPr>
            <a:lvl3pPr marL="1371600" lvl="2" indent="-342900" algn="l" rtl="0">
              <a:lnSpc>
                <a:spcPct val="90000"/>
              </a:lnSpc>
              <a:spcBef>
                <a:spcPts val="500"/>
              </a:spcBef>
              <a:spcAft>
                <a:spcPts val="0"/>
              </a:spcAft>
              <a:buClr>
                <a:srgbClr val="FFFFFF"/>
              </a:buClr>
              <a:buSzPts val="1800"/>
              <a:buChar char="–"/>
              <a:defRPr>
                <a:solidFill>
                  <a:srgbClr val="FFFFFF"/>
                </a:solidFill>
              </a:defRPr>
            </a:lvl3pPr>
            <a:lvl4pPr marL="1828800" lvl="3" indent="-342900" algn="l" rtl="0">
              <a:lnSpc>
                <a:spcPct val="90000"/>
              </a:lnSpc>
              <a:spcBef>
                <a:spcPts val="500"/>
              </a:spcBef>
              <a:spcAft>
                <a:spcPts val="0"/>
              </a:spcAft>
              <a:buClr>
                <a:srgbClr val="FFFFFF"/>
              </a:buClr>
              <a:buSzPts val="1800"/>
              <a:buChar char="–"/>
              <a:defRPr>
                <a:solidFill>
                  <a:srgbClr val="FFFFFF"/>
                </a:solidFill>
              </a:defRPr>
            </a:lvl4pPr>
            <a:lvl5pPr marL="2286000" lvl="4" indent="-342900" algn="l" rtl="0">
              <a:lnSpc>
                <a:spcPct val="90000"/>
              </a:lnSpc>
              <a:spcBef>
                <a:spcPts val="500"/>
              </a:spcBef>
              <a:spcAft>
                <a:spcPts val="0"/>
              </a:spcAft>
              <a:buClr>
                <a:srgbClr val="FFFFFF"/>
              </a:buClr>
              <a:buSzPts val="1800"/>
              <a:buChar char="–"/>
              <a:defRPr>
                <a:solidFill>
                  <a:srgbClr val="FFFFFF"/>
                </a:solidFill>
              </a:defRPr>
            </a:lvl5pPr>
            <a:lvl6pPr marL="2743200" lvl="5" indent="-342900" algn="l" rtl="0">
              <a:lnSpc>
                <a:spcPct val="90000"/>
              </a:lnSpc>
              <a:spcBef>
                <a:spcPts val="500"/>
              </a:spcBef>
              <a:spcAft>
                <a:spcPts val="0"/>
              </a:spcAft>
              <a:buClr>
                <a:srgbClr val="FFFFFF"/>
              </a:buClr>
              <a:buSzPts val="1800"/>
              <a:buChar char="–"/>
              <a:defRPr>
                <a:solidFill>
                  <a:srgbClr val="FFFFFF"/>
                </a:solidFill>
              </a:defRPr>
            </a:lvl6pPr>
            <a:lvl7pPr marL="3200400" lvl="6" indent="-342900" algn="l" rtl="0">
              <a:lnSpc>
                <a:spcPct val="90000"/>
              </a:lnSpc>
              <a:spcBef>
                <a:spcPts val="500"/>
              </a:spcBef>
              <a:spcAft>
                <a:spcPts val="0"/>
              </a:spcAft>
              <a:buClr>
                <a:srgbClr val="FFFFFF"/>
              </a:buClr>
              <a:buSzPts val="1800"/>
              <a:buChar char="–"/>
              <a:defRPr>
                <a:solidFill>
                  <a:srgbClr val="FFFFFF"/>
                </a:solidFill>
              </a:defRPr>
            </a:lvl7pPr>
            <a:lvl8pPr marL="3657600" lvl="7" indent="-342900" algn="l" rtl="0">
              <a:lnSpc>
                <a:spcPct val="90000"/>
              </a:lnSpc>
              <a:spcBef>
                <a:spcPts val="500"/>
              </a:spcBef>
              <a:spcAft>
                <a:spcPts val="0"/>
              </a:spcAft>
              <a:buClr>
                <a:srgbClr val="FFFFFF"/>
              </a:buClr>
              <a:buSzPts val="1800"/>
              <a:buChar char="–"/>
              <a:defRPr>
                <a:solidFill>
                  <a:srgbClr val="FFFFFF"/>
                </a:solidFill>
              </a:defRPr>
            </a:lvl8pPr>
            <a:lvl9pPr marL="4114800" lvl="8" indent="-342900" algn="l" rtl="0">
              <a:lnSpc>
                <a:spcPct val="90000"/>
              </a:lnSpc>
              <a:spcBef>
                <a:spcPts val="500"/>
              </a:spcBef>
              <a:spcAft>
                <a:spcPts val="0"/>
              </a:spcAft>
              <a:buClr>
                <a:srgbClr val="FFFFFF"/>
              </a:buClr>
              <a:buSzPts val="1800"/>
              <a:buChar char="–"/>
              <a:defRPr>
                <a:solidFill>
                  <a:srgbClr val="FFFFFF"/>
                </a:solidFill>
              </a:defRPr>
            </a:lvl9pPr>
          </a:lstStyle>
          <a:p>
            <a:endParaRPr/>
          </a:p>
        </p:txBody>
      </p:sp>
      <p:sp>
        <p:nvSpPr>
          <p:cNvPr id="95" name="Google Shape;95;p14"/>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4"/>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4"/>
          <p:cNvSpPr txBox="1">
            <a:spLocks noGrp="1"/>
          </p:cNvSpPr>
          <p:nvPr>
            <p:ph type="title"/>
          </p:nvPr>
        </p:nvSpPr>
        <p:spPr>
          <a:xfrm>
            <a:off x="384275" y="212725"/>
            <a:ext cx="5181600" cy="517500"/>
          </a:xfrm>
          <a:prstGeom prst="rect">
            <a:avLst/>
          </a:prstGeom>
          <a:noFill/>
          <a:ln>
            <a:noFill/>
          </a:ln>
        </p:spPr>
        <p:txBody>
          <a:bodyPr spcFirstLastPara="1" wrap="square" lIns="91425" tIns="45700" rIns="91425" bIns="45700" anchor="t" anchorCtr="0">
            <a:noAutofit/>
          </a:bodyPr>
          <a:lstStyle>
            <a:lvl1pPr lvl="0" rtl="0">
              <a:lnSpc>
                <a:spcPct val="90000"/>
              </a:lnSpc>
              <a:spcBef>
                <a:spcPts val="0"/>
              </a:spcBef>
              <a:spcAft>
                <a:spcPts val="0"/>
              </a:spcAft>
              <a:buClr>
                <a:srgbClr val="FFFFFF"/>
              </a:buClr>
              <a:buSzPts val="1000"/>
              <a:buNone/>
              <a:defRPr sz="3600" b="1">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 - Gold">
  <p:cSld name="TWO_OBJECTS_1_1">
    <p:spTree>
      <p:nvGrpSpPr>
        <p:cNvPr id="1" name="Shape 99"/>
        <p:cNvGrpSpPr/>
        <p:nvPr/>
      </p:nvGrpSpPr>
      <p:grpSpPr>
        <a:xfrm>
          <a:off x="0" y="0"/>
          <a:ext cx="0" cy="0"/>
          <a:chOff x="0" y="0"/>
          <a:chExt cx="0" cy="0"/>
        </a:xfrm>
      </p:grpSpPr>
      <p:sp>
        <p:nvSpPr>
          <p:cNvPr id="100" name="Google Shape;100;p15"/>
          <p:cNvSpPr/>
          <p:nvPr/>
        </p:nvSpPr>
        <p:spPr>
          <a:xfrm>
            <a:off x="-8650" y="-9925"/>
            <a:ext cx="12235500" cy="6900000"/>
          </a:xfrm>
          <a:prstGeom prst="rect">
            <a:avLst/>
          </a:prstGeom>
          <a:solidFill>
            <a:srgbClr val="FDB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DB92A"/>
              </a:solidFill>
            </a:endParaRPr>
          </a:p>
        </p:txBody>
      </p:sp>
      <p:sp>
        <p:nvSpPr>
          <p:cNvPr id="101" name="Google Shape;101;p15"/>
          <p:cNvSpPr txBox="1">
            <a:spLocks noGrp="1"/>
          </p:cNvSpPr>
          <p:nvPr>
            <p:ph type="body" idx="1"/>
          </p:nvPr>
        </p:nvSpPr>
        <p:spPr>
          <a:xfrm>
            <a:off x="384275" y="1389075"/>
            <a:ext cx="5635500" cy="4787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102" name="Google Shape;102;p15"/>
          <p:cNvSpPr txBox="1">
            <a:spLocks noGrp="1"/>
          </p:cNvSpPr>
          <p:nvPr>
            <p:ph type="body" idx="2"/>
          </p:nvPr>
        </p:nvSpPr>
        <p:spPr>
          <a:xfrm>
            <a:off x="6172200" y="1389125"/>
            <a:ext cx="5181600" cy="4787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103" name="Google Shape;103;p15"/>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15"/>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00558A"/>
                </a:solidFill>
              </a:defRPr>
            </a:lvl1pPr>
            <a:lvl2pPr marL="0" lvl="1" indent="0" algn="r" rtl="0">
              <a:spcBef>
                <a:spcPts val="0"/>
              </a:spcBef>
              <a:buNone/>
              <a:defRPr>
                <a:solidFill>
                  <a:srgbClr val="00558A"/>
                </a:solidFill>
              </a:defRPr>
            </a:lvl2pPr>
            <a:lvl3pPr marL="0" lvl="2" indent="0" algn="r" rtl="0">
              <a:spcBef>
                <a:spcPts val="0"/>
              </a:spcBef>
              <a:buNone/>
              <a:defRPr>
                <a:solidFill>
                  <a:srgbClr val="00558A"/>
                </a:solidFill>
              </a:defRPr>
            </a:lvl3pPr>
            <a:lvl4pPr marL="0" lvl="3" indent="0" algn="r" rtl="0">
              <a:spcBef>
                <a:spcPts val="0"/>
              </a:spcBef>
              <a:buNone/>
              <a:defRPr>
                <a:solidFill>
                  <a:srgbClr val="00558A"/>
                </a:solidFill>
              </a:defRPr>
            </a:lvl4pPr>
            <a:lvl5pPr marL="0" lvl="4" indent="0" algn="r" rtl="0">
              <a:spcBef>
                <a:spcPts val="0"/>
              </a:spcBef>
              <a:buNone/>
              <a:defRPr>
                <a:solidFill>
                  <a:srgbClr val="00558A"/>
                </a:solidFill>
              </a:defRPr>
            </a:lvl5pPr>
            <a:lvl6pPr marL="0" lvl="5" indent="0" algn="r" rtl="0">
              <a:spcBef>
                <a:spcPts val="0"/>
              </a:spcBef>
              <a:buNone/>
              <a:defRPr>
                <a:solidFill>
                  <a:srgbClr val="00558A"/>
                </a:solidFill>
              </a:defRPr>
            </a:lvl6pPr>
            <a:lvl7pPr marL="0" lvl="6" indent="0" algn="r" rtl="0">
              <a:spcBef>
                <a:spcPts val="0"/>
              </a:spcBef>
              <a:buNone/>
              <a:defRPr>
                <a:solidFill>
                  <a:srgbClr val="00558A"/>
                </a:solidFill>
              </a:defRPr>
            </a:lvl7pPr>
            <a:lvl8pPr marL="0" lvl="7" indent="0" algn="r" rtl="0">
              <a:spcBef>
                <a:spcPts val="0"/>
              </a:spcBef>
              <a:buNone/>
              <a:defRPr>
                <a:solidFill>
                  <a:srgbClr val="00558A"/>
                </a:solidFill>
              </a:defRPr>
            </a:lvl8pPr>
            <a:lvl9pPr marL="0" lvl="8" indent="0" algn="r" rtl="0">
              <a:spcBef>
                <a:spcPts val="0"/>
              </a:spcBef>
              <a:buNone/>
              <a:defRPr>
                <a:solidFill>
                  <a:srgbClr val="00558A"/>
                </a:solidFill>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15"/>
          <p:cNvSpPr txBox="1">
            <a:spLocks noGrp="1"/>
          </p:cNvSpPr>
          <p:nvPr>
            <p:ph type="title"/>
          </p:nvPr>
        </p:nvSpPr>
        <p:spPr>
          <a:xfrm>
            <a:off x="384275" y="212725"/>
            <a:ext cx="5181600" cy="517500"/>
          </a:xfrm>
          <a:prstGeom prst="rect">
            <a:avLst/>
          </a:prstGeom>
          <a:noFill/>
          <a:ln>
            <a:noFill/>
          </a:ln>
        </p:spPr>
        <p:txBody>
          <a:bodyPr spcFirstLastPara="1" wrap="square" lIns="91425" tIns="45700" rIns="91425" bIns="45700" anchor="t" anchorCtr="0">
            <a:noAutofit/>
          </a:bodyPr>
          <a:lstStyle>
            <a:lvl1pPr lvl="0" rtl="0">
              <a:lnSpc>
                <a:spcPct val="90000"/>
              </a:lnSpc>
              <a:spcBef>
                <a:spcPts val="0"/>
              </a:spcBef>
              <a:spcAft>
                <a:spcPts val="0"/>
              </a:spcAft>
              <a:buSzPts val="1000"/>
              <a:buNone/>
              <a:defRPr sz="3600" b="1"/>
            </a:lvl1pPr>
            <a:lvl2pPr lvl="1" rtl="0">
              <a:spcBef>
                <a:spcPts val="0"/>
              </a:spcBef>
              <a:spcAft>
                <a:spcPts val="0"/>
              </a:spcAft>
              <a:buClr>
                <a:srgbClr val="00558A"/>
              </a:buClr>
              <a:buSzPts val="1400"/>
              <a:buNone/>
              <a:defRPr>
                <a:solidFill>
                  <a:srgbClr val="00558A"/>
                </a:solidFill>
              </a:defRPr>
            </a:lvl2pPr>
            <a:lvl3pPr lvl="2" rtl="0">
              <a:spcBef>
                <a:spcPts val="0"/>
              </a:spcBef>
              <a:spcAft>
                <a:spcPts val="0"/>
              </a:spcAft>
              <a:buClr>
                <a:srgbClr val="00558A"/>
              </a:buClr>
              <a:buSzPts val="1400"/>
              <a:buNone/>
              <a:defRPr>
                <a:solidFill>
                  <a:srgbClr val="00558A"/>
                </a:solidFill>
              </a:defRPr>
            </a:lvl3pPr>
            <a:lvl4pPr lvl="3" rtl="0">
              <a:spcBef>
                <a:spcPts val="0"/>
              </a:spcBef>
              <a:spcAft>
                <a:spcPts val="0"/>
              </a:spcAft>
              <a:buClr>
                <a:srgbClr val="00558A"/>
              </a:buClr>
              <a:buSzPts val="1400"/>
              <a:buNone/>
              <a:defRPr>
                <a:solidFill>
                  <a:srgbClr val="00558A"/>
                </a:solidFill>
              </a:defRPr>
            </a:lvl4pPr>
            <a:lvl5pPr lvl="4" rtl="0">
              <a:spcBef>
                <a:spcPts val="0"/>
              </a:spcBef>
              <a:spcAft>
                <a:spcPts val="0"/>
              </a:spcAft>
              <a:buClr>
                <a:srgbClr val="00558A"/>
              </a:buClr>
              <a:buSzPts val="1400"/>
              <a:buNone/>
              <a:defRPr>
                <a:solidFill>
                  <a:srgbClr val="00558A"/>
                </a:solidFill>
              </a:defRPr>
            </a:lvl5pPr>
            <a:lvl6pPr lvl="5" rtl="0">
              <a:spcBef>
                <a:spcPts val="0"/>
              </a:spcBef>
              <a:spcAft>
                <a:spcPts val="0"/>
              </a:spcAft>
              <a:buClr>
                <a:srgbClr val="00558A"/>
              </a:buClr>
              <a:buSzPts val="1400"/>
              <a:buNone/>
              <a:defRPr>
                <a:solidFill>
                  <a:srgbClr val="00558A"/>
                </a:solidFill>
              </a:defRPr>
            </a:lvl6pPr>
            <a:lvl7pPr lvl="6" rtl="0">
              <a:spcBef>
                <a:spcPts val="0"/>
              </a:spcBef>
              <a:spcAft>
                <a:spcPts val="0"/>
              </a:spcAft>
              <a:buClr>
                <a:srgbClr val="00558A"/>
              </a:buClr>
              <a:buSzPts val="1400"/>
              <a:buNone/>
              <a:defRPr>
                <a:solidFill>
                  <a:srgbClr val="00558A"/>
                </a:solidFill>
              </a:defRPr>
            </a:lvl7pPr>
            <a:lvl8pPr lvl="7" rtl="0">
              <a:spcBef>
                <a:spcPts val="0"/>
              </a:spcBef>
              <a:spcAft>
                <a:spcPts val="0"/>
              </a:spcAft>
              <a:buClr>
                <a:srgbClr val="00558A"/>
              </a:buClr>
              <a:buSzPts val="1400"/>
              <a:buNone/>
              <a:defRPr>
                <a:solidFill>
                  <a:srgbClr val="00558A"/>
                </a:solidFill>
              </a:defRPr>
            </a:lvl8pPr>
            <a:lvl9pPr lvl="8" rtl="0">
              <a:spcBef>
                <a:spcPts val="0"/>
              </a:spcBef>
              <a:spcAft>
                <a:spcPts val="0"/>
              </a:spcAft>
              <a:buClr>
                <a:srgbClr val="00558A"/>
              </a:buClr>
              <a:buSzPts val="1400"/>
              <a:buNone/>
              <a:defRPr>
                <a:solidFill>
                  <a:srgbClr val="00558A"/>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107"/>
        <p:cNvGrpSpPr/>
        <p:nvPr/>
      </p:nvGrpSpPr>
      <p:grpSpPr>
        <a:xfrm>
          <a:off x="0" y="0"/>
          <a:ext cx="0" cy="0"/>
          <a:chOff x="0" y="0"/>
          <a:chExt cx="0" cy="0"/>
        </a:xfrm>
      </p:grpSpPr>
      <p:sp>
        <p:nvSpPr>
          <p:cNvPr id="108" name="Google Shape;108;p16"/>
          <p:cNvSpPr txBox="1">
            <a:spLocks noGrp="1"/>
          </p:cNvSpPr>
          <p:nvPr>
            <p:ph type="sldNum" idx="12"/>
          </p:nvPr>
        </p:nvSpPr>
        <p:spPr>
          <a:xfrm>
            <a:off x="9362208" y="6348038"/>
            <a:ext cx="27432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16"/>
          <p:cNvSpPr txBox="1">
            <a:spLocks noGrp="1"/>
          </p:cNvSpPr>
          <p:nvPr>
            <p:ph type="title"/>
          </p:nvPr>
        </p:nvSpPr>
        <p:spPr>
          <a:xfrm>
            <a:off x="86589" y="9943"/>
            <a:ext cx="12018900" cy="738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CaliforniaColleges.edu 1">
  <p:cSld name="TITLE_2_3">
    <p:spTree>
      <p:nvGrpSpPr>
        <p:cNvPr id="1" name="Shape 110"/>
        <p:cNvGrpSpPr/>
        <p:nvPr/>
      </p:nvGrpSpPr>
      <p:grpSpPr>
        <a:xfrm>
          <a:off x="0" y="0"/>
          <a:ext cx="0" cy="0"/>
          <a:chOff x="0" y="0"/>
          <a:chExt cx="0" cy="0"/>
        </a:xfrm>
      </p:grpSpPr>
      <p:sp>
        <p:nvSpPr>
          <p:cNvPr id="111" name="Google Shape;111;p17"/>
          <p:cNvSpPr/>
          <p:nvPr/>
        </p:nvSpPr>
        <p:spPr>
          <a:xfrm>
            <a:off x="0" y="4594650"/>
            <a:ext cx="12217800" cy="22632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p:nvPr/>
        </p:nvSpPr>
        <p:spPr>
          <a:xfrm>
            <a:off x="0" y="0"/>
            <a:ext cx="12204900" cy="4593600"/>
          </a:xfrm>
          <a:prstGeom prst="rect">
            <a:avLst/>
          </a:prstGeom>
          <a:solidFill>
            <a:srgbClr val="041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 name="Google Shape;113;p17"/>
          <p:cNvPicPr preferRelativeResize="0"/>
          <p:nvPr/>
        </p:nvPicPr>
        <p:blipFill>
          <a:blip r:embed="rId2">
            <a:alphaModFix/>
          </a:blip>
          <a:stretch>
            <a:fillRect/>
          </a:stretch>
        </p:blipFill>
        <p:spPr>
          <a:xfrm>
            <a:off x="8841525" y="5374375"/>
            <a:ext cx="2983100" cy="926125"/>
          </a:xfrm>
          <a:prstGeom prst="rect">
            <a:avLst/>
          </a:prstGeom>
          <a:noFill/>
          <a:ln>
            <a:noFill/>
          </a:ln>
        </p:spPr>
      </p:pic>
      <p:sp>
        <p:nvSpPr>
          <p:cNvPr id="114" name="Google Shape;114;p17"/>
          <p:cNvSpPr txBox="1">
            <a:spLocks noGrp="1"/>
          </p:cNvSpPr>
          <p:nvPr>
            <p:ph type="ctrTitle"/>
          </p:nvPr>
        </p:nvSpPr>
        <p:spPr>
          <a:xfrm>
            <a:off x="384275" y="2910100"/>
            <a:ext cx="11702700" cy="1362000"/>
          </a:xfrm>
          <a:prstGeom prst="rect">
            <a:avLst/>
          </a:prstGeom>
          <a:noFill/>
          <a:ln>
            <a:noFill/>
          </a:ln>
        </p:spPr>
        <p:txBody>
          <a:bodyPr spcFirstLastPara="1" wrap="square" lIns="91425" tIns="45700" rIns="91425" bIns="45700" anchor="b" anchorCtr="0">
            <a:noAutofit/>
          </a:bodyPr>
          <a:lstStyle>
            <a:lvl1pPr lvl="0" rtl="0">
              <a:lnSpc>
                <a:spcPct val="100000"/>
              </a:lnSpc>
              <a:spcBef>
                <a:spcPts val="0"/>
              </a:spcBef>
              <a:spcAft>
                <a:spcPts val="0"/>
              </a:spcAft>
              <a:buClr>
                <a:srgbClr val="FFFFFF"/>
              </a:buClr>
              <a:buSzPts val="3700"/>
              <a:buFont typeface="Calibri"/>
              <a:buNone/>
              <a:defRPr sz="3700" b="1">
                <a:solidFill>
                  <a:srgbClr val="FFFFFF"/>
                </a:solidFill>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15" name="Google Shape;115;p17"/>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17"/>
          <p:cNvSpPr txBox="1">
            <a:spLocks noGrp="1"/>
          </p:cNvSpPr>
          <p:nvPr>
            <p:ph type="ctrTitle" idx="2"/>
          </p:nvPr>
        </p:nvSpPr>
        <p:spPr>
          <a:xfrm>
            <a:off x="12950" y="4745975"/>
            <a:ext cx="12192000" cy="398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Clr>
                <a:srgbClr val="000000"/>
              </a:buClr>
              <a:buSzPts val="2800"/>
              <a:buFont typeface="Calibri"/>
              <a:buNone/>
              <a:defRPr sz="2800">
                <a:solidFill>
                  <a:srgbClr val="000000"/>
                </a:solidFill>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ody Slide 1 1">
  <p:cSld name="OBJECT_1_1">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384275" y="212725"/>
            <a:ext cx="10588500" cy="517500"/>
          </a:xfrm>
          <a:prstGeom prst="rect">
            <a:avLst/>
          </a:prstGeom>
          <a:noFill/>
          <a:ln>
            <a:noFill/>
          </a:ln>
        </p:spPr>
        <p:txBody>
          <a:bodyPr spcFirstLastPara="1" wrap="square" lIns="91425" tIns="45700" rIns="91425" bIns="45700" anchor="t" anchorCtr="0">
            <a:noAutofit/>
          </a:bodyPr>
          <a:lstStyle>
            <a:lvl1pPr lvl="0" rtl="0">
              <a:lnSpc>
                <a:spcPct val="100000"/>
              </a:lnSpc>
              <a:spcBef>
                <a:spcPts val="0"/>
              </a:spcBef>
              <a:spcAft>
                <a:spcPts val="0"/>
              </a:spcAft>
              <a:buClr>
                <a:srgbClr val="041F3D"/>
              </a:buClr>
              <a:buSzPts val="1100"/>
              <a:buNone/>
              <a:defRPr sz="3600" b="1">
                <a:solidFill>
                  <a:srgbClr val="041F3D"/>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18"/>
          <p:cNvSpPr txBox="1">
            <a:spLocks noGrp="1"/>
          </p:cNvSpPr>
          <p:nvPr>
            <p:ph type="body" idx="1"/>
          </p:nvPr>
        </p:nvSpPr>
        <p:spPr>
          <a:xfrm>
            <a:off x="384275" y="1552575"/>
            <a:ext cx="11514300" cy="4624500"/>
          </a:xfrm>
          <a:prstGeom prst="rect">
            <a:avLst/>
          </a:prstGeom>
          <a:noFill/>
          <a:ln>
            <a:noFill/>
          </a:ln>
        </p:spPr>
        <p:txBody>
          <a:bodyPr spcFirstLastPara="1" wrap="square" lIns="91425" tIns="45700" rIns="91425" bIns="45700" anchor="t" anchorCtr="0">
            <a:noAutofit/>
          </a:bodyPr>
          <a:lstStyle>
            <a:lvl1pPr marL="457200" lvl="0" indent="-349250" algn="l" rtl="0">
              <a:lnSpc>
                <a:spcPct val="100000"/>
              </a:lnSpc>
              <a:spcBef>
                <a:spcPts val="1100"/>
              </a:spcBef>
              <a:spcAft>
                <a:spcPts val="0"/>
              </a:spcAft>
              <a:buSzPts val="1900"/>
              <a:buChar char="–"/>
              <a:defRPr>
                <a:latin typeface="Arial"/>
                <a:ea typeface="Arial"/>
                <a:cs typeface="Arial"/>
                <a:sym typeface="Arial"/>
              </a:defRPr>
            </a:lvl1pPr>
            <a:lvl2pPr marL="914400" lvl="1" indent="-349250" algn="l" rtl="0">
              <a:lnSpc>
                <a:spcPct val="100000"/>
              </a:lnSpc>
              <a:spcBef>
                <a:spcPts val="1100"/>
              </a:spcBef>
              <a:spcAft>
                <a:spcPts val="0"/>
              </a:spcAft>
              <a:buSzPts val="1900"/>
              <a:buChar char="–"/>
              <a:defRPr>
                <a:latin typeface="Arial"/>
                <a:ea typeface="Arial"/>
                <a:cs typeface="Arial"/>
                <a:sym typeface="Arial"/>
              </a:defRPr>
            </a:lvl2pPr>
            <a:lvl3pPr marL="1371600" lvl="2" indent="-349250" algn="l" rtl="0">
              <a:lnSpc>
                <a:spcPct val="100000"/>
              </a:lnSpc>
              <a:spcBef>
                <a:spcPts val="1100"/>
              </a:spcBef>
              <a:spcAft>
                <a:spcPts val="0"/>
              </a:spcAft>
              <a:buSzPts val="1900"/>
              <a:buChar char="–"/>
              <a:defRPr>
                <a:latin typeface="Arial"/>
                <a:ea typeface="Arial"/>
                <a:cs typeface="Arial"/>
                <a:sym typeface="Arial"/>
              </a:defRPr>
            </a:lvl3pPr>
            <a:lvl4pPr marL="1828800" lvl="3" indent="-349250" algn="l" rtl="0">
              <a:lnSpc>
                <a:spcPct val="100000"/>
              </a:lnSpc>
              <a:spcBef>
                <a:spcPts val="1100"/>
              </a:spcBef>
              <a:spcAft>
                <a:spcPts val="0"/>
              </a:spcAft>
              <a:buSzPts val="1900"/>
              <a:buChar char="–"/>
              <a:defRPr>
                <a:latin typeface="Arial"/>
                <a:ea typeface="Arial"/>
                <a:cs typeface="Arial"/>
                <a:sym typeface="Arial"/>
              </a:defRPr>
            </a:lvl4pPr>
            <a:lvl5pPr marL="2286000" lvl="4" indent="-349250" algn="l" rtl="0">
              <a:lnSpc>
                <a:spcPct val="100000"/>
              </a:lnSpc>
              <a:spcBef>
                <a:spcPts val="1100"/>
              </a:spcBef>
              <a:spcAft>
                <a:spcPts val="0"/>
              </a:spcAft>
              <a:buSzPts val="1900"/>
              <a:buChar char="–"/>
              <a:defRPr>
                <a:latin typeface="Arial"/>
                <a:ea typeface="Arial"/>
                <a:cs typeface="Arial"/>
                <a:sym typeface="Arial"/>
              </a:defRPr>
            </a:lvl5pPr>
            <a:lvl6pPr marL="2743200" lvl="5" indent="-349250" algn="l" rtl="0">
              <a:lnSpc>
                <a:spcPct val="100000"/>
              </a:lnSpc>
              <a:spcBef>
                <a:spcPts val="1100"/>
              </a:spcBef>
              <a:spcAft>
                <a:spcPts val="0"/>
              </a:spcAft>
              <a:buSzPts val="1900"/>
              <a:buChar char="–"/>
              <a:defRPr>
                <a:latin typeface="Arial"/>
                <a:ea typeface="Arial"/>
                <a:cs typeface="Arial"/>
                <a:sym typeface="Arial"/>
              </a:defRPr>
            </a:lvl6pPr>
            <a:lvl7pPr marL="3200400" lvl="6" indent="-349250" algn="l" rtl="0">
              <a:lnSpc>
                <a:spcPct val="100000"/>
              </a:lnSpc>
              <a:spcBef>
                <a:spcPts val="1100"/>
              </a:spcBef>
              <a:spcAft>
                <a:spcPts val="0"/>
              </a:spcAft>
              <a:buSzPts val="1900"/>
              <a:buChar char="–"/>
              <a:defRPr>
                <a:latin typeface="Arial"/>
                <a:ea typeface="Arial"/>
                <a:cs typeface="Arial"/>
                <a:sym typeface="Arial"/>
              </a:defRPr>
            </a:lvl7pPr>
            <a:lvl8pPr marL="3657600" lvl="7" indent="-349250" algn="l" rtl="0">
              <a:lnSpc>
                <a:spcPct val="100000"/>
              </a:lnSpc>
              <a:spcBef>
                <a:spcPts val="1100"/>
              </a:spcBef>
              <a:spcAft>
                <a:spcPts val="0"/>
              </a:spcAft>
              <a:buSzPts val="1900"/>
              <a:buChar char="–"/>
              <a:defRPr>
                <a:latin typeface="Arial"/>
                <a:ea typeface="Arial"/>
                <a:cs typeface="Arial"/>
                <a:sym typeface="Arial"/>
              </a:defRPr>
            </a:lvl8pPr>
            <a:lvl9pPr marL="4114800" lvl="8" indent="-349250" algn="l" rtl="0">
              <a:lnSpc>
                <a:spcPct val="100000"/>
              </a:lnSpc>
              <a:spcBef>
                <a:spcPts val="1100"/>
              </a:spcBef>
              <a:spcAft>
                <a:spcPts val="1100"/>
              </a:spcAft>
              <a:buSzPts val="1900"/>
              <a:buChar char="–"/>
              <a:defRPr>
                <a:latin typeface="Arial"/>
                <a:ea typeface="Arial"/>
                <a:cs typeface="Arial"/>
                <a:sym typeface="Arial"/>
              </a:defRPr>
            </a:lvl9pPr>
          </a:lstStyle>
          <a:p>
            <a:endParaRPr/>
          </a:p>
        </p:txBody>
      </p:sp>
      <p:sp>
        <p:nvSpPr>
          <p:cNvPr id="121" name="Google Shape;121;p18"/>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18"/>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Arial"/>
                <a:ea typeface="Arial"/>
                <a:cs typeface="Arial"/>
                <a:sym typeface="Arial"/>
              </a:defRPr>
            </a:lvl1pPr>
            <a:lvl2pPr marL="0" lvl="1" indent="0" algn="r" rtl="0">
              <a:spcBef>
                <a:spcPts val="0"/>
              </a:spcBef>
              <a:buNone/>
              <a:defRPr>
                <a:latin typeface="Arial"/>
                <a:ea typeface="Arial"/>
                <a:cs typeface="Arial"/>
                <a:sym typeface="Arial"/>
              </a:defRPr>
            </a:lvl2pPr>
            <a:lvl3pPr marL="0" lvl="2" indent="0" algn="r" rtl="0">
              <a:spcBef>
                <a:spcPts val="0"/>
              </a:spcBef>
              <a:buNone/>
              <a:defRPr>
                <a:latin typeface="Arial"/>
                <a:ea typeface="Arial"/>
                <a:cs typeface="Arial"/>
                <a:sym typeface="Arial"/>
              </a:defRPr>
            </a:lvl3pPr>
            <a:lvl4pPr marL="0" lvl="3" indent="0" algn="r" rtl="0">
              <a:spcBef>
                <a:spcPts val="0"/>
              </a:spcBef>
              <a:buNone/>
              <a:defRPr>
                <a:latin typeface="Arial"/>
                <a:ea typeface="Arial"/>
                <a:cs typeface="Arial"/>
                <a:sym typeface="Arial"/>
              </a:defRPr>
            </a:lvl4pPr>
            <a:lvl5pPr marL="0" lvl="4" indent="0" algn="r" rtl="0">
              <a:spcBef>
                <a:spcPts val="0"/>
              </a:spcBef>
              <a:buNone/>
              <a:defRPr>
                <a:latin typeface="Arial"/>
                <a:ea typeface="Arial"/>
                <a:cs typeface="Arial"/>
                <a:sym typeface="Arial"/>
              </a:defRPr>
            </a:lvl5pPr>
            <a:lvl6pPr marL="0" lvl="5" indent="0" algn="r" rtl="0">
              <a:spcBef>
                <a:spcPts val="0"/>
              </a:spcBef>
              <a:buNone/>
              <a:defRPr>
                <a:latin typeface="Arial"/>
                <a:ea typeface="Arial"/>
                <a:cs typeface="Arial"/>
                <a:sym typeface="Arial"/>
              </a:defRPr>
            </a:lvl6pPr>
            <a:lvl7pPr marL="0" lvl="6" indent="0" algn="r" rtl="0">
              <a:spcBef>
                <a:spcPts val="0"/>
              </a:spcBef>
              <a:buNone/>
              <a:defRPr>
                <a:latin typeface="Arial"/>
                <a:ea typeface="Arial"/>
                <a:cs typeface="Arial"/>
                <a:sym typeface="Arial"/>
              </a:defRPr>
            </a:lvl7pPr>
            <a:lvl8pPr marL="0" lvl="7" indent="0" algn="r" rtl="0">
              <a:spcBef>
                <a:spcPts val="0"/>
              </a:spcBef>
              <a:buNone/>
              <a:defRPr>
                <a:latin typeface="Arial"/>
                <a:ea typeface="Arial"/>
                <a:cs typeface="Arial"/>
                <a:sym typeface="Arial"/>
              </a:defRPr>
            </a:lvl8pPr>
            <a:lvl9pPr marL="0" lvl="8" indent="0" algn="r" rtl="0">
              <a:spcBef>
                <a:spcPts val="0"/>
              </a:spcBef>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 CaliforniaColleges.edu 1 1">
  <p:cSld name="TITLE_2_3_1">
    <p:spTree>
      <p:nvGrpSpPr>
        <p:cNvPr id="1" name="Shape 124"/>
        <p:cNvGrpSpPr/>
        <p:nvPr/>
      </p:nvGrpSpPr>
      <p:grpSpPr>
        <a:xfrm>
          <a:off x="0" y="0"/>
          <a:ext cx="0" cy="0"/>
          <a:chOff x="0" y="0"/>
          <a:chExt cx="0" cy="0"/>
        </a:xfrm>
      </p:grpSpPr>
      <p:sp>
        <p:nvSpPr>
          <p:cNvPr id="125" name="Google Shape;125;p19"/>
          <p:cNvSpPr/>
          <p:nvPr/>
        </p:nvSpPr>
        <p:spPr>
          <a:xfrm>
            <a:off x="0" y="0"/>
            <a:ext cx="12204900" cy="6858000"/>
          </a:xfrm>
          <a:prstGeom prst="rect">
            <a:avLst/>
          </a:prstGeom>
          <a:solidFill>
            <a:srgbClr val="041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txBox="1">
            <a:spLocks noGrp="1"/>
          </p:cNvSpPr>
          <p:nvPr>
            <p:ph type="ctrTitle"/>
          </p:nvPr>
        </p:nvSpPr>
        <p:spPr>
          <a:xfrm>
            <a:off x="384275" y="2910100"/>
            <a:ext cx="11702700" cy="762600"/>
          </a:xfrm>
          <a:prstGeom prst="rect">
            <a:avLst/>
          </a:prstGeom>
          <a:noFill/>
          <a:ln>
            <a:noFill/>
          </a:ln>
        </p:spPr>
        <p:txBody>
          <a:bodyPr spcFirstLastPara="1" wrap="square" lIns="91425" tIns="45700" rIns="91425" bIns="45700" anchor="b" anchorCtr="0">
            <a:noAutofit/>
          </a:bodyPr>
          <a:lstStyle>
            <a:lvl1pPr lvl="0" algn="ctr" rtl="0">
              <a:lnSpc>
                <a:spcPct val="100000"/>
              </a:lnSpc>
              <a:spcBef>
                <a:spcPts val="0"/>
              </a:spcBef>
              <a:spcAft>
                <a:spcPts val="0"/>
              </a:spcAft>
              <a:buClr>
                <a:srgbClr val="FFFFFF"/>
              </a:buClr>
              <a:buSzPts val="3700"/>
              <a:buFont typeface="Calibri"/>
              <a:buNone/>
              <a:defRPr sz="3700" b="1">
                <a:solidFill>
                  <a:srgbClr val="FFFFFF"/>
                </a:solidFill>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EW Two Column - Dark Blue ">
  <p:cSld name="TWO_OBJECTS_1_2">
    <p:spTree>
      <p:nvGrpSpPr>
        <p:cNvPr id="1" name="Shape 127"/>
        <p:cNvGrpSpPr/>
        <p:nvPr/>
      </p:nvGrpSpPr>
      <p:grpSpPr>
        <a:xfrm>
          <a:off x="0" y="0"/>
          <a:ext cx="0" cy="0"/>
          <a:chOff x="0" y="0"/>
          <a:chExt cx="0" cy="0"/>
        </a:xfrm>
      </p:grpSpPr>
      <p:sp>
        <p:nvSpPr>
          <p:cNvPr id="128" name="Google Shape;128;p20"/>
          <p:cNvSpPr/>
          <p:nvPr/>
        </p:nvSpPr>
        <p:spPr>
          <a:xfrm>
            <a:off x="-8650" y="-9925"/>
            <a:ext cx="12235500" cy="6900000"/>
          </a:xfrm>
          <a:prstGeom prst="rect">
            <a:avLst/>
          </a:prstGeom>
          <a:solidFill>
            <a:srgbClr val="005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9CDB"/>
              </a:solidFill>
            </a:endParaRPr>
          </a:p>
        </p:txBody>
      </p:sp>
      <p:sp>
        <p:nvSpPr>
          <p:cNvPr id="129" name="Google Shape;129;p20"/>
          <p:cNvSpPr txBox="1">
            <a:spLocks noGrp="1"/>
          </p:cNvSpPr>
          <p:nvPr>
            <p:ph type="body" idx="1"/>
          </p:nvPr>
        </p:nvSpPr>
        <p:spPr>
          <a:xfrm>
            <a:off x="384275" y="1346900"/>
            <a:ext cx="5787900" cy="4830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rgbClr val="FFFFFF"/>
              </a:buClr>
              <a:buSzPts val="1800"/>
              <a:buChar char="–"/>
              <a:defRPr>
                <a:solidFill>
                  <a:srgbClr val="FFFFFF"/>
                </a:solidFill>
              </a:defRPr>
            </a:lvl1pPr>
            <a:lvl2pPr marL="914400" lvl="1" indent="-342900" algn="l" rtl="0">
              <a:lnSpc>
                <a:spcPct val="100000"/>
              </a:lnSpc>
              <a:spcBef>
                <a:spcPts val="1000"/>
              </a:spcBef>
              <a:spcAft>
                <a:spcPts val="0"/>
              </a:spcAft>
              <a:buClr>
                <a:srgbClr val="FFFFFF"/>
              </a:buClr>
              <a:buSzPts val="1800"/>
              <a:buChar char="–"/>
              <a:defRPr>
                <a:solidFill>
                  <a:srgbClr val="FFFFFF"/>
                </a:solidFill>
              </a:defRPr>
            </a:lvl2pPr>
            <a:lvl3pPr marL="1371600" lvl="2" indent="-342900" algn="l" rtl="0">
              <a:lnSpc>
                <a:spcPct val="100000"/>
              </a:lnSpc>
              <a:spcBef>
                <a:spcPts val="1000"/>
              </a:spcBef>
              <a:spcAft>
                <a:spcPts val="0"/>
              </a:spcAft>
              <a:buClr>
                <a:srgbClr val="FFFFFF"/>
              </a:buClr>
              <a:buSzPts val="1800"/>
              <a:buChar char="–"/>
              <a:defRPr>
                <a:solidFill>
                  <a:srgbClr val="FFFFFF"/>
                </a:solidFill>
              </a:defRPr>
            </a:lvl3pPr>
            <a:lvl4pPr marL="1828800" lvl="3" indent="-342900" algn="l" rtl="0">
              <a:lnSpc>
                <a:spcPct val="100000"/>
              </a:lnSpc>
              <a:spcBef>
                <a:spcPts val="1000"/>
              </a:spcBef>
              <a:spcAft>
                <a:spcPts val="0"/>
              </a:spcAft>
              <a:buClr>
                <a:srgbClr val="FFFFFF"/>
              </a:buClr>
              <a:buSzPts val="1800"/>
              <a:buChar char="–"/>
              <a:defRPr>
                <a:solidFill>
                  <a:srgbClr val="FFFFFF"/>
                </a:solidFill>
              </a:defRPr>
            </a:lvl4pPr>
            <a:lvl5pPr marL="2286000" lvl="4" indent="-342900" algn="l" rtl="0">
              <a:lnSpc>
                <a:spcPct val="100000"/>
              </a:lnSpc>
              <a:spcBef>
                <a:spcPts val="1000"/>
              </a:spcBef>
              <a:spcAft>
                <a:spcPts val="0"/>
              </a:spcAft>
              <a:buClr>
                <a:srgbClr val="FFFFFF"/>
              </a:buClr>
              <a:buSzPts val="1800"/>
              <a:buChar char="–"/>
              <a:defRPr>
                <a:solidFill>
                  <a:srgbClr val="FFFFFF"/>
                </a:solidFill>
              </a:defRPr>
            </a:lvl5pPr>
            <a:lvl6pPr marL="2743200" lvl="5" indent="-342900" algn="l" rtl="0">
              <a:lnSpc>
                <a:spcPct val="100000"/>
              </a:lnSpc>
              <a:spcBef>
                <a:spcPts val="1000"/>
              </a:spcBef>
              <a:spcAft>
                <a:spcPts val="0"/>
              </a:spcAft>
              <a:buClr>
                <a:srgbClr val="FFFFFF"/>
              </a:buClr>
              <a:buSzPts val="1800"/>
              <a:buChar char="–"/>
              <a:defRPr>
                <a:solidFill>
                  <a:srgbClr val="FFFFFF"/>
                </a:solidFill>
              </a:defRPr>
            </a:lvl6pPr>
            <a:lvl7pPr marL="3200400" lvl="6" indent="-342900" algn="l" rtl="0">
              <a:lnSpc>
                <a:spcPct val="100000"/>
              </a:lnSpc>
              <a:spcBef>
                <a:spcPts val="1000"/>
              </a:spcBef>
              <a:spcAft>
                <a:spcPts val="0"/>
              </a:spcAft>
              <a:buClr>
                <a:srgbClr val="FFFFFF"/>
              </a:buClr>
              <a:buSzPts val="1800"/>
              <a:buChar char="–"/>
              <a:defRPr>
                <a:solidFill>
                  <a:srgbClr val="FFFFFF"/>
                </a:solidFill>
              </a:defRPr>
            </a:lvl7pPr>
            <a:lvl8pPr marL="3657600" lvl="7" indent="-342900" algn="l" rtl="0">
              <a:lnSpc>
                <a:spcPct val="100000"/>
              </a:lnSpc>
              <a:spcBef>
                <a:spcPts val="1000"/>
              </a:spcBef>
              <a:spcAft>
                <a:spcPts val="0"/>
              </a:spcAft>
              <a:buClr>
                <a:srgbClr val="FFFFFF"/>
              </a:buClr>
              <a:buSzPts val="1800"/>
              <a:buChar char="–"/>
              <a:defRPr>
                <a:solidFill>
                  <a:srgbClr val="FFFFFF"/>
                </a:solidFill>
              </a:defRPr>
            </a:lvl8pPr>
            <a:lvl9pPr marL="4114800" lvl="8" indent="-342900" algn="l" rtl="0">
              <a:lnSpc>
                <a:spcPct val="100000"/>
              </a:lnSpc>
              <a:spcBef>
                <a:spcPts val="1000"/>
              </a:spcBef>
              <a:spcAft>
                <a:spcPts val="0"/>
              </a:spcAft>
              <a:buClr>
                <a:srgbClr val="FFFFFF"/>
              </a:buClr>
              <a:buSzPts val="1800"/>
              <a:buChar char="–"/>
              <a:defRPr>
                <a:solidFill>
                  <a:srgbClr val="FFFFFF"/>
                </a:solidFill>
              </a:defRPr>
            </a:lvl9pPr>
          </a:lstStyle>
          <a:p>
            <a:endParaRPr/>
          </a:p>
        </p:txBody>
      </p:sp>
      <p:sp>
        <p:nvSpPr>
          <p:cNvPr id="130" name="Google Shape;130;p20"/>
          <p:cNvSpPr txBox="1">
            <a:spLocks noGrp="1"/>
          </p:cNvSpPr>
          <p:nvPr>
            <p:ph type="body" idx="2"/>
          </p:nvPr>
        </p:nvSpPr>
        <p:spPr>
          <a:xfrm>
            <a:off x="6172175" y="1346825"/>
            <a:ext cx="5635500" cy="4830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rgbClr val="FFFFFF"/>
              </a:buClr>
              <a:buSzPts val="1800"/>
              <a:buChar char="–"/>
              <a:defRPr>
                <a:solidFill>
                  <a:srgbClr val="FFFFFF"/>
                </a:solidFill>
              </a:defRPr>
            </a:lvl1pPr>
            <a:lvl2pPr marL="914400" lvl="1" indent="-342900" algn="l" rtl="0">
              <a:lnSpc>
                <a:spcPct val="100000"/>
              </a:lnSpc>
              <a:spcBef>
                <a:spcPts val="1000"/>
              </a:spcBef>
              <a:spcAft>
                <a:spcPts val="0"/>
              </a:spcAft>
              <a:buClr>
                <a:srgbClr val="FFFFFF"/>
              </a:buClr>
              <a:buSzPts val="1800"/>
              <a:buChar char="–"/>
              <a:defRPr>
                <a:solidFill>
                  <a:srgbClr val="FFFFFF"/>
                </a:solidFill>
              </a:defRPr>
            </a:lvl2pPr>
            <a:lvl3pPr marL="1371600" lvl="2" indent="-342900" algn="l" rtl="0">
              <a:lnSpc>
                <a:spcPct val="100000"/>
              </a:lnSpc>
              <a:spcBef>
                <a:spcPts val="1000"/>
              </a:spcBef>
              <a:spcAft>
                <a:spcPts val="0"/>
              </a:spcAft>
              <a:buClr>
                <a:srgbClr val="FFFFFF"/>
              </a:buClr>
              <a:buSzPts val="1800"/>
              <a:buChar char="–"/>
              <a:defRPr>
                <a:solidFill>
                  <a:srgbClr val="FFFFFF"/>
                </a:solidFill>
              </a:defRPr>
            </a:lvl3pPr>
            <a:lvl4pPr marL="1828800" lvl="3" indent="-342900" algn="l" rtl="0">
              <a:lnSpc>
                <a:spcPct val="100000"/>
              </a:lnSpc>
              <a:spcBef>
                <a:spcPts val="1000"/>
              </a:spcBef>
              <a:spcAft>
                <a:spcPts val="0"/>
              </a:spcAft>
              <a:buClr>
                <a:srgbClr val="FFFFFF"/>
              </a:buClr>
              <a:buSzPts val="1800"/>
              <a:buChar char="–"/>
              <a:defRPr>
                <a:solidFill>
                  <a:srgbClr val="FFFFFF"/>
                </a:solidFill>
              </a:defRPr>
            </a:lvl4pPr>
            <a:lvl5pPr marL="2286000" lvl="4" indent="-342900" algn="l" rtl="0">
              <a:lnSpc>
                <a:spcPct val="100000"/>
              </a:lnSpc>
              <a:spcBef>
                <a:spcPts val="1000"/>
              </a:spcBef>
              <a:spcAft>
                <a:spcPts val="0"/>
              </a:spcAft>
              <a:buClr>
                <a:srgbClr val="FFFFFF"/>
              </a:buClr>
              <a:buSzPts val="1800"/>
              <a:buChar char="–"/>
              <a:defRPr>
                <a:solidFill>
                  <a:srgbClr val="FFFFFF"/>
                </a:solidFill>
              </a:defRPr>
            </a:lvl5pPr>
            <a:lvl6pPr marL="2743200" lvl="5" indent="-342900" algn="l" rtl="0">
              <a:lnSpc>
                <a:spcPct val="100000"/>
              </a:lnSpc>
              <a:spcBef>
                <a:spcPts val="1000"/>
              </a:spcBef>
              <a:spcAft>
                <a:spcPts val="0"/>
              </a:spcAft>
              <a:buClr>
                <a:srgbClr val="FFFFFF"/>
              </a:buClr>
              <a:buSzPts val="1800"/>
              <a:buChar char="–"/>
              <a:defRPr>
                <a:solidFill>
                  <a:srgbClr val="FFFFFF"/>
                </a:solidFill>
              </a:defRPr>
            </a:lvl6pPr>
            <a:lvl7pPr marL="3200400" lvl="6" indent="-342900" algn="l" rtl="0">
              <a:lnSpc>
                <a:spcPct val="100000"/>
              </a:lnSpc>
              <a:spcBef>
                <a:spcPts val="1000"/>
              </a:spcBef>
              <a:spcAft>
                <a:spcPts val="0"/>
              </a:spcAft>
              <a:buClr>
                <a:srgbClr val="FFFFFF"/>
              </a:buClr>
              <a:buSzPts val="1800"/>
              <a:buChar char="–"/>
              <a:defRPr>
                <a:solidFill>
                  <a:srgbClr val="FFFFFF"/>
                </a:solidFill>
              </a:defRPr>
            </a:lvl7pPr>
            <a:lvl8pPr marL="3657600" lvl="7" indent="-342900" algn="l" rtl="0">
              <a:lnSpc>
                <a:spcPct val="100000"/>
              </a:lnSpc>
              <a:spcBef>
                <a:spcPts val="1000"/>
              </a:spcBef>
              <a:spcAft>
                <a:spcPts val="0"/>
              </a:spcAft>
              <a:buClr>
                <a:srgbClr val="FFFFFF"/>
              </a:buClr>
              <a:buSzPts val="1800"/>
              <a:buChar char="–"/>
              <a:defRPr>
                <a:solidFill>
                  <a:srgbClr val="FFFFFF"/>
                </a:solidFill>
              </a:defRPr>
            </a:lvl8pPr>
            <a:lvl9pPr marL="4114800" lvl="8" indent="-342900" algn="l" rtl="0">
              <a:lnSpc>
                <a:spcPct val="100000"/>
              </a:lnSpc>
              <a:spcBef>
                <a:spcPts val="1000"/>
              </a:spcBef>
              <a:spcAft>
                <a:spcPts val="0"/>
              </a:spcAft>
              <a:buClr>
                <a:srgbClr val="FFFFFF"/>
              </a:buClr>
              <a:buSzPts val="1800"/>
              <a:buChar char="–"/>
              <a:defRPr>
                <a:solidFill>
                  <a:srgbClr val="FFFFFF"/>
                </a:solidFill>
              </a:defRPr>
            </a:lvl9pPr>
          </a:lstStyle>
          <a:p>
            <a:endParaRPr/>
          </a:p>
        </p:txBody>
      </p:sp>
      <p:sp>
        <p:nvSpPr>
          <p:cNvPr id="131" name="Google Shape;131;p20"/>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p20"/>
          <p:cNvSpPr txBox="1">
            <a:spLocks noGrp="1"/>
          </p:cNvSpPr>
          <p:nvPr>
            <p:ph type="title"/>
          </p:nvPr>
        </p:nvSpPr>
        <p:spPr>
          <a:xfrm>
            <a:off x="384275" y="212725"/>
            <a:ext cx="11549100" cy="517500"/>
          </a:xfrm>
          <a:prstGeom prst="rect">
            <a:avLst/>
          </a:prstGeom>
          <a:noFill/>
          <a:ln>
            <a:noFill/>
          </a:ln>
        </p:spPr>
        <p:txBody>
          <a:bodyPr spcFirstLastPara="1" wrap="square" lIns="91425" tIns="45700" rIns="91425" bIns="45700" anchor="t" anchorCtr="0">
            <a:noAutofit/>
          </a:bodyPr>
          <a:lstStyle>
            <a:lvl1pPr lvl="0" rtl="0">
              <a:lnSpc>
                <a:spcPct val="90000"/>
              </a:lnSpc>
              <a:spcBef>
                <a:spcPts val="0"/>
              </a:spcBef>
              <a:spcAft>
                <a:spcPts val="0"/>
              </a:spcAft>
              <a:buClr>
                <a:srgbClr val="FFFFFF"/>
              </a:buClr>
              <a:buSzPts val="1000"/>
              <a:buNone/>
              <a:defRPr sz="3600" b="1">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CaliforniaColleges.edu">
  <p:cSld name="TITLE_2">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blip>
          <a:stretch>
            <a:fillRect/>
          </a:stretch>
        </p:blipFill>
        <p:spPr>
          <a:xfrm>
            <a:off x="8841525" y="5374375"/>
            <a:ext cx="2983100" cy="926125"/>
          </a:xfrm>
          <a:prstGeom prst="rect">
            <a:avLst/>
          </a:prstGeom>
          <a:noFill/>
          <a:ln>
            <a:noFill/>
          </a:ln>
        </p:spPr>
      </p:pic>
      <p:pic>
        <p:nvPicPr>
          <p:cNvPr id="24" name="Google Shape;24;p3"/>
          <p:cNvPicPr preferRelativeResize="0"/>
          <p:nvPr/>
        </p:nvPicPr>
        <p:blipFill>
          <a:blip r:embed="rId3">
            <a:alphaModFix/>
          </a:blip>
          <a:stretch>
            <a:fillRect/>
          </a:stretch>
        </p:blipFill>
        <p:spPr>
          <a:xfrm>
            <a:off x="0" y="2755577"/>
            <a:ext cx="12191999" cy="1707066"/>
          </a:xfrm>
          <a:prstGeom prst="rect">
            <a:avLst/>
          </a:prstGeom>
          <a:noFill/>
          <a:ln>
            <a:noFill/>
          </a:ln>
        </p:spPr>
      </p:pic>
      <p:sp>
        <p:nvSpPr>
          <p:cNvPr id="25" name="Google Shape;25;p3"/>
          <p:cNvSpPr txBox="1">
            <a:spLocks noGrp="1"/>
          </p:cNvSpPr>
          <p:nvPr>
            <p:ph type="ctrTitle"/>
          </p:nvPr>
        </p:nvSpPr>
        <p:spPr>
          <a:xfrm>
            <a:off x="384275" y="1589950"/>
            <a:ext cx="11702700" cy="1362000"/>
          </a:xfrm>
          <a:prstGeom prst="rect">
            <a:avLst/>
          </a:prstGeom>
          <a:noFill/>
          <a:ln>
            <a:noFill/>
          </a:ln>
        </p:spPr>
        <p:txBody>
          <a:bodyPr spcFirstLastPara="1" wrap="square" lIns="91425" tIns="45700" rIns="91425" bIns="45700" anchor="b" anchorCtr="0">
            <a:noAutofit/>
          </a:bodyPr>
          <a:lstStyle>
            <a:lvl1pPr lvl="0" rtl="0">
              <a:lnSpc>
                <a:spcPct val="100000"/>
              </a:lnSpc>
              <a:spcBef>
                <a:spcPts val="0"/>
              </a:spcBef>
              <a:spcAft>
                <a:spcPts val="0"/>
              </a:spcAft>
              <a:buSzPts val="3700"/>
              <a:buFont typeface="Calibri"/>
              <a:buNone/>
              <a:defRPr sz="3700" b="1"/>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26" name="Google Shape;26;p3"/>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3"/>
          <p:cNvSpPr txBox="1">
            <a:spLocks noGrp="1"/>
          </p:cNvSpPr>
          <p:nvPr>
            <p:ph type="ctrTitle" idx="2"/>
          </p:nvPr>
        </p:nvSpPr>
        <p:spPr>
          <a:xfrm>
            <a:off x="0" y="4140575"/>
            <a:ext cx="12192000" cy="398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2800"/>
              <a:buFont typeface="Calibri"/>
              <a:buNone/>
              <a:defRPr sz="2800"/>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Idea + 1 Column Blue Bullet">
  <p:cSld name="Main Idea + 1 Column Blue Bullet">
    <p:spTree>
      <p:nvGrpSpPr>
        <p:cNvPr id="1" name="Shape 133"/>
        <p:cNvGrpSpPr/>
        <p:nvPr/>
      </p:nvGrpSpPr>
      <p:grpSpPr>
        <a:xfrm>
          <a:off x="0" y="0"/>
          <a:ext cx="0" cy="0"/>
          <a:chOff x="0" y="0"/>
          <a:chExt cx="0" cy="0"/>
        </a:xfrm>
      </p:grpSpPr>
      <p:sp>
        <p:nvSpPr>
          <p:cNvPr id="134" name="Google Shape;134;p21"/>
          <p:cNvSpPr/>
          <p:nvPr/>
        </p:nvSpPr>
        <p:spPr>
          <a:xfrm>
            <a:off x="0" y="0"/>
            <a:ext cx="12192000" cy="762000"/>
          </a:xfrm>
          <a:prstGeom prst="rect">
            <a:avLst/>
          </a:prstGeom>
          <a:solidFill>
            <a:srgbClr val="FDB9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1F3D"/>
              </a:solidFill>
              <a:latin typeface="Corbel"/>
              <a:ea typeface="Corbel"/>
              <a:cs typeface="Corbel"/>
              <a:sym typeface="Corbel"/>
            </a:endParaRPr>
          </a:p>
        </p:txBody>
      </p:sp>
      <p:sp>
        <p:nvSpPr>
          <p:cNvPr id="135" name="Google Shape;135;p21"/>
          <p:cNvSpPr txBox="1">
            <a:spLocks noGrp="1"/>
          </p:cNvSpPr>
          <p:nvPr>
            <p:ph type="title"/>
          </p:nvPr>
        </p:nvSpPr>
        <p:spPr>
          <a:xfrm>
            <a:off x="118837" y="0"/>
            <a:ext cx="11928300" cy="762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3200"/>
              <a:buFont typeface="Arial"/>
              <a:buNone/>
              <a:defRPr sz="3200" b="0" i="0" u="none" strike="noStrike" cap="none">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6" name="Google Shape;136;p21"/>
          <p:cNvSpPr txBox="1">
            <a:spLocks noGrp="1"/>
          </p:cNvSpPr>
          <p:nvPr>
            <p:ph type="body" idx="1"/>
          </p:nvPr>
        </p:nvSpPr>
        <p:spPr>
          <a:xfrm>
            <a:off x="263607" y="1665464"/>
            <a:ext cx="11928300" cy="14853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Char char="—"/>
              <a:defRPr sz="2400" i="0" u="none" strike="noStrike" cap="none"/>
            </a:lvl1pPr>
            <a:lvl2pPr marL="914400" marR="0" lvl="1" indent="-381000" algn="l" rtl="0">
              <a:spcBef>
                <a:spcPts val="600"/>
              </a:spcBef>
              <a:spcAft>
                <a:spcPts val="0"/>
              </a:spcAft>
              <a:buClr>
                <a:schemeClr val="accent1"/>
              </a:buClr>
              <a:buSzPts val="2400"/>
              <a:buChar char="—"/>
              <a:defRPr sz="2400" i="0" u="none" strike="noStrike" cap="none"/>
            </a:lvl2pPr>
            <a:lvl3pPr marL="1371600" marR="0" lvl="2" indent="-381000" algn="l" rtl="0">
              <a:spcBef>
                <a:spcPts val="600"/>
              </a:spcBef>
              <a:spcAft>
                <a:spcPts val="0"/>
              </a:spcAft>
              <a:buClr>
                <a:schemeClr val="accent1"/>
              </a:buClr>
              <a:buSzPts val="2400"/>
              <a:buChar char="—"/>
              <a:defRPr sz="2400" i="0" u="none" strike="noStrike" cap="none"/>
            </a:lvl3pPr>
            <a:lvl4pPr marL="1828800" marR="0" lvl="3" indent="-381000" algn="l" rtl="0">
              <a:spcBef>
                <a:spcPts val="600"/>
              </a:spcBef>
              <a:spcAft>
                <a:spcPts val="0"/>
              </a:spcAft>
              <a:buClr>
                <a:schemeClr val="accent1"/>
              </a:buClr>
              <a:buSzPts val="2400"/>
              <a:buChar char="—"/>
              <a:defRPr sz="2400" i="0" u="none" strike="noStrike" cap="none"/>
            </a:lvl4pPr>
            <a:lvl5pPr marL="2286000" marR="0" lvl="4" indent="-381000" algn="l" rtl="0">
              <a:spcBef>
                <a:spcPts val="600"/>
              </a:spcBef>
              <a:spcAft>
                <a:spcPts val="0"/>
              </a:spcAft>
              <a:buClr>
                <a:schemeClr val="accent1"/>
              </a:buClr>
              <a:buSzPts val="2400"/>
              <a:buChar char="—"/>
              <a:defRPr sz="2400" i="0" u="none" strike="noStrike" cap="none"/>
            </a:lvl5pPr>
            <a:lvl6pPr marL="2743200" marR="0" lvl="5" indent="-381000" algn="l" rtl="0">
              <a:spcBef>
                <a:spcPts val="600"/>
              </a:spcBef>
              <a:spcAft>
                <a:spcPts val="0"/>
              </a:spcAft>
              <a:buClr>
                <a:schemeClr val="accent1"/>
              </a:buClr>
              <a:buSzPts val="2400"/>
              <a:buChar char="—"/>
              <a:defRPr sz="2400" i="0" u="none" strike="noStrike" cap="none"/>
            </a:lvl6pPr>
            <a:lvl7pPr marL="3200400" marR="0" lvl="6" indent="-381000" algn="l" rtl="0">
              <a:spcBef>
                <a:spcPts val="600"/>
              </a:spcBef>
              <a:spcAft>
                <a:spcPts val="0"/>
              </a:spcAft>
              <a:buClr>
                <a:schemeClr val="accent1"/>
              </a:buClr>
              <a:buSzPts val="2400"/>
              <a:buChar char="—"/>
              <a:defRPr sz="2400" i="0" u="none" strike="noStrike" cap="none"/>
            </a:lvl7pPr>
            <a:lvl8pPr marL="3657600" marR="0" lvl="7" indent="-381000" algn="l" rtl="0">
              <a:spcBef>
                <a:spcPts val="600"/>
              </a:spcBef>
              <a:spcAft>
                <a:spcPts val="0"/>
              </a:spcAft>
              <a:buClr>
                <a:schemeClr val="accent1"/>
              </a:buClr>
              <a:buSzPts val="2400"/>
              <a:buChar char="—"/>
              <a:defRPr sz="2400" i="0" u="none" strike="noStrike" cap="none"/>
            </a:lvl8pPr>
            <a:lvl9pPr marL="4114800" marR="0" lvl="8" indent="-381000" algn="l" rtl="0">
              <a:spcBef>
                <a:spcPts val="600"/>
              </a:spcBef>
              <a:spcAft>
                <a:spcPts val="0"/>
              </a:spcAft>
              <a:buClr>
                <a:schemeClr val="accent1"/>
              </a:buClr>
              <a:buSzPts val="2400"/>
              <a:buChar char="—"/>
              <a:defRPr sz="2400" i="0" u="none" strike="noStrike" cap="none"/>
            </a:lvl9pPr>
          </a:lstStyle>
          <a:p>
            <a:endParaRPr/>
          </a:p>
        </p:txBody>
      </p:sp>
      <p:sp>
        <p:nvSpPr>
          <p:cNvPr id="137" name="Google Shape;137;p21"/>
          <p:cNvSpPr txBox="1">
            <a:spLocks noGrp="1"/>
          </p:cNvSpPr>
          <p:nvPr>
            <p:ph type="subTitle" idx="2"/>
          </p:nvPr>
        </p:nvSpPr>
        <p:spPr>
          <a:xfrm>
            <a:off x="118833" y="1059163"/>
            <a:ext cx="11928300" cy="606300"/>
          </a:xfrm>
          <a:prstGeom prst="rect">
            <a:avLst/>
          </a:prstGeom>
        </p:spPr>
        <p:txBody>
          <a:bodyPr spcFirstLastPara="1" wrap="square" lIns="91425" tIns="45700" rIns="91425" bIns="45700" anchor="t" anchorCtr="0">
            <a:noAutofit/>
          </a:bodyPr>
          <a:lstStyle>
            <a:lvl1pPr lvl="0" rtl="0">
              <a:spcBef>
                <a:spcPts val="1000"/>
              </a:spcBef>
              <a:spcAft>
                <a:spcPts val="0"/>
              </a:spcAft>
              <a:buNone/>
              <a:defRPr sz="28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8" name="Google Shape;138;p21"/>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ody Slide - Two-column">
  <p:cSld name="OBJECT_1_1_1">
    <p:spTree>
      <p:nvGrpSpPr>
        <p:cNvPr id="1" name="Shape 139"/>
        <p:cNvGrpSpPr/>
        <p:nvPr/>
      </p:nvGrpSpPr>
      <p:grpSpPr>
        <a:xfrm>
          <a:off x="0" y="0"/>
          <a:ext cx="0" cy="0"/>
          <a:chOff x="0" y="0"/>
          <a:chExt cx="0" cy="0"/>
        </a:xfrm>
      </p:grpSpPr>
      <p:pic>
        <p:nvPicPr>
          <p:cNvPr id="140" name="Google Shape;140;p22"/>
          <p:cNvPicPr preferRelativeResize="0"/>
          <p:nvPr/>
        </p:nvPicPr>
        <p:blipFill>
          <a:blip r:embed="rId2">
            <a:alphaModFix/>
          </a:blip>
          <a:stretch>
            <a:fillRect/>
          </a:stretch>
        </p:blipFill>
        <p:spPr>
          <a:xfrm>
            <a:off x="0" y="510750"/>
            <a:ext cx="12191999" cy="1505900"/>
          </a:xfrm>
          <a:prstGeom prst="rect">
            <a:avLst/>
          </a:prstGeom>
          <a:noFill/>
          <a:ln>
            <a:noFill/>
          </a:ln>
        </p:spPr>
      </p:pic>
      <p:sp>
        <p:nvSpPr>
          <p:cNvPr id="141" name="Google Shape;141;p22"/>
          <p:cNvSpPr txBox="1">
            <a:spLocks noGrp="1"/>
          </p:cNvSpPr>
          <p:nvPr>
            <p:ph type="title"/>
          </p:nvPr>
        </p:nvSpPr>
        <p:spPr>
          <a:xfrm>
            <a:off x="384275" y="212725"/>
            <a:ext cx="10588500" cy="517500"/>
          </a:xfrm>
          <a:prstGeom prst="rect">
            <a:avLst/>
          </a:prstGeom>
          <a:noFill/>
          <a:ln>
            <a:noFill/>
          </a:ln>
        </p:spPr>
        <p:txBody>
          <a:bodyPr spcFirstLastPara="1" wrap="square" lIns="91425" tIns="45700" rIns="91425" bIns="45700" anchor="t" anchorCtr="0">
            <a:noAutofit/>
          </a:bodyPr>
          <a:lstStyle>
            <a:lvl1pPr lvl="0" rtl="0">
              <a:lnSpc>
                <a:spcPct val="100000"/>
              </a:lnSpc>
              <a:spcBef>
                <a:spcPts val="0"/>
              </a:spcBef>
              <a:spcAft>
                <a:spcPts val="0"/>
              </a:spcAft>
              <a:buSzPts val="1000"/>
              <a:buNone/>
              <a:defRPr sz="3600" b="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22"/>
          <p:cNvSpPr txBox="1">
            <a:spLocks noGrp="1"/>
          </p:cNvSpPr>
          <p:nvPr>
            <p:ph type="body" idx="1"/>
          </p:nvPr>
        </p:nvSpPr>
        <p:spPr>
          <a:xfrm>
            <a:off x="384275" y="1552575"/>
            <a:ext cx="5643000" cy="4624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SzPts val="1800"/>
              <a:buChar char="–"/>
              <a:defRPr>
                <a:latin typeface="Arial"/>
                <a:ea typeface="Arial"/>
                <a:cs typeface="Arial"/>
                <a:sym typeface="Arial"/>
              </a:defRPr>
            </a:lvl1pPr>
            <a:lvl2pPr marL="914400" lvl="1" indent="-342900" algn="l" rtl="0">
              <a:lnSpc>
                <a:spcPct val="100000"/>
              </a:lnSpc>
              <a:spcBef>
                <a:spcPts val="1000"/>
              </a:spcBef>
              <a:spcAft>
                <a:spcPts val="0"/>
              </a:spcAft>
              <a:buSzPts val="1800"/>
              <a:buChar char="–"/>
              <a:defRPr>
                <a:latin typeface="Arial"/>
                <a:ea typeface="Arial"/>
                <a:cs typeface="Arial"/>
                <a:sym typeface="Arial"/>
              </a:defRPr>
            </a:lvl2pPr>
            <a:lvl3pPr marL="1371600" lvl="2" indent="-342900" algn="l" rtl="0">
              <a:lnSpc>
                <a:spcPct val="100000"/>
              </a:lnSpc>
              <a:spcBef>
                <a:spcPts val="1000"/>
              </a:spcBef>
              <a:spcAft>
                <a:spcPts val="0"/>
              </a:spcAft>
              <a:buSzPts val="1800"/>
              <a:buChar char="–"/>
              <a:defRPr>
                <a:latin typeface="Arial"/>
                <a:ea typeface="Arial"/>
                <a:cs typeface="Arial"/>
                <a:sym typeface="Arial"/>
              </a:defRPr>
            </a:lvl3pPr>
            <a:lvl4pPr marL="1828800" lvl="3" indent="-342900" algn="l" rtl="0">
              <a:lnSpc>
                <a:spcPct val="100000"/>
              </a:lnSpc>
              <a:spcBef>
                <a:spcPts val="1000"/>
              </a:spcBef>
              <a:spcAft>
                <a:spcPts val="0"/>
              </a:spcAft>
              <a:buSzPts val="1800"/>
              <a:buChar char="–"/>
              <a:defRPr>
                <a:latin typeface="Arial"/>
                <a:ea typeface="Arial"/>
                <a:cs typeface="Arial"/>
                <a:sym typeface="Arial"/>
              </a:defRPr>
            </a:lvl4pPr>
            <a:lvl5pPr marL="2286000" lvl="4" indent="-342900" algn="l" rtl="0">
              <a:lnSpc>
                <a:spcPct val="100000"/>
              </a:lnSpc>
              <a:spcBef>
                <a:spcPts val="1000"/>
              </a:spcBef>
              <a:spcAft>
                <a:spcPts val="0"/>
              </a:spcAft>
              <a:buSzPts val="1800"/>
              <a:buChar char="–"/>
              <a:defRPr>
                <a:latin typeface="Arial"/>
                <a:ea typeface="Arial"/>
                <a:cs typeface="Arial"/>
                <a:sym typeface="Arial"/>
              </a:defRPr>
            </a:lvl5pPr>
            <a:lvl6pPr marL="2743200" lvl="5" indent="-342900" algn="l" rtl="0">
              <a:lnSpc>
                <a:spcPct val="100000"/>
              </a:lnSpc>
              <a:spcBef>
                <a:spcPts val="1000"/>
              </a:spcBef>
              <a:spcAft>
                <a:spcPts val="0"/>
              </a:spcAft>
              <a:buSzPts val="1800"/>
              <a:buChar char="–"/>
              <a:defRPr>
                <a:latin typeface="Arial"/>
                <a:ea typeface="Arial"/>
                <a:cs typeface="Arial"/>
                <a:sym typeface="Arial"/>
              </a:defRPr>
            </a:lvl6pPr>
            <a:lvl7pPr marL="3200400" lvl="6" indent="-342900" algn="l" rtl="0">
              <a:lnSpc>
                <a:spcPct val="100000"/>
              </a:lnSpc>
              <a:spcBef>
                <a:spcPts val="1000"/>
              </a:spcBef>
              <a:spcAft>
                <a:spcPts val="0"/>
              </a:spcAft>
              <a:buSzPts val="1800"/>
              <a:buChar char="–"/>
              <a:defRPr>
                <a:latin typeface="Arial"/>
                <a:ea typeface="Arial"/>
                <a:cs typeface="Arial"/>
                <a:sym typeface="Arial"/>
              </a:defRPr>
            </a:lvl7pPr>
            <a:lvl8pPr marL="3657600" lvl="7" indent="-342900" algn="l" rtl="0">
              <a:lnSpc>
                <a:spcPct val="100000"/>
              </a:lnSpc>
              <a:spcBef>
                <a:spcPts val="1000"/>
              </a:spcBef>
              <a:spcAft>
                <a:spcPts val="0"/>
              </a:spcAft>
              <a:buSzPts val="1800"/>
              <a:buChar char="–"/>
              <a:defRPr>
                <a:latin typeface="Arial"/>
                <a:ea typeface="Arial"/>
                <a:cs typeface="Arial"/>
                <a:sym typeface="Arial"/>
              </a:defRPr>
            </a:lvl8pPr>
            <a:lvl9pPr marL="4114800" lvl="8" indent="-342900" algn="l" rtl="0">
              <a:lnSpc>
                <a:spcPct val="100000"/>
              </a:lnSpc>
              <a:spcBef>
                <a:spcPts val="1000"/>
              </a:spcBef>
              <a:spcAft>
                <a:spcPts val="1000"/>
              </a:spcAft>
              <a:buSzPts val="1800"/>
              <a:buChar char="–"/>
              <a:defRPr>
                <a:latin typeface="Arial"/>
                <a:ea typeface="Arial"/>
                <a:cs typeface="Arial"/>
                <a:sym typeface="Arial"/>
              </a:defRPr>
            </a:lvl9pPr>
          </a:lstStyle>
          <a:p>
            <a:endParaRPr/>
          </a:p>
        </p:txBody>
      </p:sp>
      <p:sp>
        <p:nvSpPr>
          <p:cNvPr id="143" name="Google Shape;143;p22"/>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4" name="Google Shape;144;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p22"/>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Arial"/>
                <a:ea typeface="Arial"/>
                <a:cs typeface="Arial"/>
                <a:sym typeface="Arial"/>
              </a:defRPr>
            </a:lvl1pPr>
            <a:lvl2pPr marL="0" lvl="1" indent="0" algn="r" rtl="0">
              <a:spcBef>
                <a:spcPts val="0"/>
              </a:spcBef>
              <a:buNone/>
              <a:defRPr>
                <a:latin typeface="Arial"/>
                <a:ea typeface="Arial"/>
                <a:cs typeface="Arial"/>
                <a:sym typeface="Arial"/>
              </a:defRPr>
            </a:lvl2pPr>
            <a:lvl3pPr marL="0" lvl="2" indent="0" algn="r" rtl="0">
              <a:spcBef>
                <a:spcPts val="0"/>
              </a:spcBef>
              <a:buNone/>
              <a:defRPr>
                <a:latin typeface="Arial"/>
                <a:ea typeface="Arial"/>
                <a:cs typeface="Arial"/>
                <a:sym typeface="Arial"/>
              </a:defRPr>
            </a:lvl3pPr>
            <a:lvl4pPr marL="0" lvl="3" indent="0" algn="r" rtl="0">
              <a:spcBef>
                <a:spcPts val="0"/>
              </a:spcBef>
              <a:buNone/>
              <a:defRPr>
                <a:latin typeface="Arial"/>
                <a:ea typeface="Arial"/>
                <a:cs typeface="Arial"/>
                <a:sym typeface="Arial"/>
              </a:defRPr>
            </a:lvl4pPr>
            <a:lvl5pPr marL="0" lvl="4" indent="0" algn="r" rtl="0">
              <a:spcBef>
                <a:spcPts val="0"/>
              </a:spcBef>
              <a:buNone/>
              <a:defRPr>
                <a:latin typeface="Arial"/>
                <a:ea typeface="Arial"/>
                <a:cs typeface="Arial"/>
                <a:sym typeface="Arial"/>
              </a:defRPr>
            </a:lvl5pPr>
            <a:lvl6pPr marL="0" lvl="5" indent="0" algn="r" rtl="0">
              <a:spcBef>
                <a:spcPts val="0"/>
              </a:spcBef>
              <a:buNone/>
              <a:defRPr>
                <a:latin typeface="Arial"/>
                <a:ea typeface="Arial"/>
                <a:cs typeface="Arial"/>
                <a:sym typeface="Arial"/>
              </a:defRPr>
            </a:lvl6pPr>
            <a:lvl7pPr marL="0" lvl="6" indent="0" algn="r" rtl="0">
              <a:spcBef>
                <a:spcPts val="0"/>
              </a:spcBef>
              <a:buNone/>
              <a:defRPr>
                <a:latin typeface="Arial"/>
                <a:ea typeface="Arial"/>
                <a:cs typeface="Arial"/>
                <a:sym typeface="Arial"/>
              </a:defRPr>
            </a:lvl7pPr>
            <a:lvl8pPr marL="0" lvl="7" indent="0" algn="r" rtl="0">
              <a:spcBef>
                <a:spcPts val="0"/>
              </a:spcBef>
              <a:buNone/>
              <a:defRPr>
                <a:latin typeface="Arial"/>
                <a:ea typeface="Arial"/>
                <a:cs typeface="Arial"/>
                <a:sym typeface="Arial"/>
              </a:defRPr>
            </a:lvl8pPr>
            <a:lvl9pPr marL="0" lvl="8" indent="0" algn="r" rtl="0">
              <a:spcBef>
                <a:spcPts val="0"/>
              </a:spcBef>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6" name="Google Shape;146;p22"/>
          <p:cNvSpPr txBox="1">
            <a:spLocks noGrp="1"/>
          </p:cNvSpPr>
          <p:nvPr>
            <p:ph type="body" idx="2"/>
          </p:nvPr>
        </p:nvSpPr>
        <p:spPr>
          <a:xfrm>
            <a:off x="6300620" y="1552575"/>
            <a:ext cx="5643000" cy="4624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SzPts val="1800"/>
              <a:buChar char="–"/>
              <a:defRPr>
                <a:latin typeface="Arial"/>
                <a:ea typeface="Arial"/>
                <a:cs typeface="Arial"/>
                <a:sym typeface="Arial"/>
              </a:defRPr>
            </a:lvl1pPr>
            <a:lvl2pPr marL="914400" lvl="1" indent="-342900" algn="l" rtl="0">
              <a:lnSpc>
                <a:spcPct val="100000"/>
              </a:lnSpc>
              <a:spcBef>
                <a:spcPts val="1000"/>
              </a:spcBef>
              <a:spcAft>
                <a:spcPts val="0"/>
              </a:spcAft>
              <a:buSzPts val="1800"/>
              <a:buChar char="–"/>
              <a:defRPr>
                <a:latin typeface="Arial"/>
                <a:ea typeface="Arial"/>
                <a:cs typeface="Arial"/>
                <a:sym typeface="Arial"/>
              </a:defRPr>
            </a:lvl2pPr>
            <a:lvl3pPr marL="1371600" lvl="2" indent="-342900" algn="l" rtl="0">
              <a:lnSpc>
                <a:spcPct val="100000"/>
              </a:lnSpc>
              <a:spcBef>
                <a:spcPts val="1000"/>
              </a:spcBef>
              <a:spcAft>
                <a:spcPts val="0"/>
              </a:spcAft>
              <a:buSzPts val="1800"/>
              <a:buChar char="–"/>
              <a:defRPr>
                <a:latin typeface="Arial"/>
                <a:ea typeface="Arial"/>
                <a:cs typeface="Arial"/>
                <a:sym typeface="Arial"/>
              </a:defRPr>
            </a:lvl3pPr>
            <a:lvl4pPr marL="1828800" lvl="3" indent="-342900" algn="l" rtl="0">
              <a:lnSpc>
                <a:spcPct val="100000"/>
              </a:lnSpc>
              <a:spcBef>
                <a:spcPts val="1000"/>
              </a:spcBef>
              <a:spcAft>
                <a:spcPts val="0"/>
              </a:spcAft>
              <a:buSzPts val="1800"/>
              <a:buChar char="–"/>
              <a:defRPr>
                <a:latin typeface="Arial"/>
                <a:ea typeface="Arial"/>
                <a:cs typeface="Arial"/>
                <a:sym typeface="Arial"/>
              </a:defRPr>
            </a:lvl4pPr>
            <a:lvl5pPr marL="2286000" lvl="4" indent="-342900" algn="l" rtl="0">
              <a:lnSpc>
                <a:spcPct val="100000"/>
              </a:lnSpc>
              <a:spcBef>
                <a:spcPts val="1000"/>
              </a:spcBef>
              <a:spcAft>
                <a:spcPts val="0"/>
              </a:spcAft>
              <a:buSzPts val="1800"/>
              <a:buChar char="–"/>
              <a:defRPr>
                <a:latin typeface="Arial"/>
                <a:ea typeface="Arial"/>
                <a:cs typeface="Arial"/>
                <a:sym typeface="Arial"/>
              </a:defRPr>
            </a:lvl5pPr>
            <a:lvl6pPr marL="2743200" lvl="5" indent="-342900" algn="l" rtl="0">
              <a:lnSpc>
                <a:spcPct val="100000"/>
              </a:lnSpc>
              <a:spcBef>
                <a:spcPts val="1000"/>
              </a:spcBef>
              <a:spcAft>
                <a:spcPts val="0"/>
              </a:spcAft>
              <a:buSzPts val="1800"/>
              <a:buChar char="–"/>
              <a:defRPr>
                <a:latin typeface="Arial"/>
                <a:ea typeface="Arial"/>
                <a:cs typeface="Arial"/>
                <a:sym typeface="Arial"/>
              </a:defRPr>
            </a:lvl6pPr>
            <a:lvl7pPr marL="3200400" lvl="6" indent="-342900" algn="l" rtl="0">
              <a:lnSpc>
                <a:spcPct val="100000"/>
              </a:lnSpc>
              <a:spcBef>
                <a:spcPts val="1000"/>
              </a:spcBef>
              <a:spcAft>
                <a:spcPts val="0"/>
              </a:spcAft>
              <a:buSzPts val="1800"/>
              <a:buChar char="–"/>
              <a:defRPr>
                <a:latin typeface="Arial"/>
                <a:ea typeface="Arial"/>
                <a:cs typeface="Arial"/>
                <a:sym typeface="Arial"/>
              </a:defRPr>
            </a:lvl7pPr>
            <a:lvl8pPr marL="3657600" lvl="7" indent="-342900" algn="l" rtl="0">
              <a:lnSpc>
                <a:spcPct val="100000"/>
              </a:lnSpc>
              <a:spcBef>
                <a:spcPts val="1000"/>
              </a:spcBef>
              <a:spcAft>
                <a:spcPts val="0"/>
              </a:spcAft>
              <a:buSzPts val="1800"/>
              <a:buChar char="–"/>
              <a:defRPr>
                <a:latin typeface="Arial"/>
                <a:ea typeface="Arial"/>
                <a:cs typeface="Arial"/>
                <a:sym typeface="Arial"/>
              </a:defRPr>
            </a:lvl8pPr>
            <a:lvl9pPr marL="4114800" lvl="8" indent="-342900" algn="l" rtl="0">
              <a:lnSpc>
                <a:spcPct val="100000"/>
              </a:lnSpc>
              <a:spcBef>
                <a:spcPts val="1000"/>
              </a:spcBef>
              <a:spcAft>
                <a:spcPts val="1000"/>
              </a:spcAft>
              <a:buSzPts val="1800"/>
              <a:buChar char="–"/>
              <a:defRPr>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ody Slide 1">
  <p:cSld name="OBJECT_1_2">
    <p:spTree>
      <p:nvGrpSpPr>
        <p:cNvPr id="1" name="Shape 147"/>
        <p:cNvGrpSpPr/>
        <p:nvPr/>
      </p:nvGrpSpPr>
      <p:grpSpPr>
        <a:xfrm>
          <a:off x="0" y="0"/>
          <a:ext cx="0" cy="0"/>
          <a:chOff x="0" y="0"/>
          <a:chExt cx="0" cy="0"/>
        </a:xfrm>
      </p:grpSpPr>
      <p:pic>
        <p:nvPicPr>
          <p:cNvPr id="148" name="Google Shape;148;p23"/>
          <p:cNvPicPr preferRelativeResize="0"/>
          <p:nvPr/>
        </p:nvPicPr>
        <p:blipFill>
          <a:blip r:embed="rId2">
            <a:alphaModFix/>
          </a:blip>
          <a:stretch>
            <a:fillRect/>
          </a:stretch>
        </p:blipFill>
        <p:spPr>
          <a:xfrm>
            <a:off x="0" y="510750"/>
            <a:ext cx="12191999" cy="1505900"/>
          </a:xfrm>
          <a:prstGeom prst="rect">
            <a:avLst/>
          </a:prstGeom>
          <a:noFill/>
          <a:ln>
            <a:noFill/>
          </a:ln>
        </p:spPr>
      </p:pic>
      <p:sp>
        <p:nvSpPr>
          <p:cNvPr id="149" name="Google Shape;149;p23"/>
          <p:cNvSpPr txBox="1">
            <a:spLocks noGrp="1"/>
          </p:cNvSpPr>
          <p:nvPr>
            <p:ph type="title"/>
          </p:nvPr>
        </p:nvSpPr>
        <p:spPr>
          <a:xfrm>
            <a:off x="384275" y="212725"/>
            <a:ext cx="10588500" cy="517500"/>
          </a:xfrm>
          <a:prstGeom prst="rect">
            <a:avLst/>
          </a:prstGeom>
          <a:noFill/>
          <a:ln>
            <a:noFill/>
          </a:ln>
        </p:spPr>
        <p:txBody>
          <a:bodyPr spcFirstLastPara="1" wrap="square" lIns="91425" tIns="45700" rIns="91425" bIns="45700" anchor="t" anchorCtr="0">
            <a:noAutofit/>
          </a:bodyPr>
          <a:lstStyle>
            <a:lvl1pPr lvl="0" rtl="0">
              <a:lnSpc>
                <a:spcPct val="100000"/>
              </a:lnSpc>
              <a:spcBef>
                <a:spcPts val="0"/>
              </a:spcBef>
              <a:spcAft>
                <a:spcPts val="0"/>
              </a:spcAft>
              <a:buSzPts val="1000"/>
              <a:buNone/>
              <a:defRPr sz="3600" b="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0" name="Google Shape;150;p23"/>
          <p:cNvSpPr txBox="1">
            <a:spLocks noGrp="1"/>
          </p:cNvSpPr>
          <p:nvPr>
            <p:ph type="body" idx="1"/>
          </p:nvPr>
        </p:nvSpPr>
        <p:spPr>
          <a:xfrm>
            <a:off x="384275" y="1552575"/>
            <a:ext cx="11514300" cy="4624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SzPts val="1800"/>
              <a:buChar char="–"/>
              <a:defRPr>
                <a:latin typeface="Arial"/>
                <a:ea typeface="Arial"/>
                <a:cs typeface="Arial"/>
                <a:sym typeface="Arial"/>
              </a:defRPr>
            </a:lvl1pPr>
            <a:lvl2pPr marL="914400" lvl="1" indent="-342900" algn="l" rtl="0">
              <a:lnSpc>
                <a:spcPct val="100000"/>
              </a:lnSpc>
              <a:spcBef>
                <a:spcPts val="1000"/>
              </a:spcBef>
              <a:spcAft>
                <a:spcPts val="0"/>
              </a:spcAft>
              <a:buSzPts val="1800"/>
              <a:buChar char="–"/>
              <a:defRPr>
                <a:latin typeface="Arial"/>
                <a:ea typeface="Arial"/>
                <a:cs typeface="Arial"/>
                <a:sym typeface="Arial"/>
              </a:defRPr>
            </a:lvl2pPr>
            <a:lvl3pPr marL="1371600" lvl="2" indent="-342900" algn="l" rtl="0">
              <a:lnSpc>
                <a:spcPct val="100000"/>
              </a:lnSpc>
              <a:spcBef>
                <a:spcPts val="1000"/>
              </a:spcBef>
              <a:spcAft>
                <a:spcPts val="0"/>
              </a:spcAft>
              <a:buSzPts val="1800"/>
              <a:buChar char="–"/>
              <a:defRPr>
                <a:latin typeface="Arial"/>
                <a:ea typeface="Arial"/>
                <a:cs typeface="Arial"/>
                <a:sym typeface="Arial"/>
              </a:defRPr>
            </a:lvl3pPr>
            <a:lvl4pPr marL="1828800" lvl="3" indent="-342900" algn="l" rtl="0">
              <a:lnSpc>
                <a:spcPct val="100000"/>
              </a:lnSpc>
              <a:spcBef>
                <a:spcPts val="1000"/>
              </a:spcBef>
              <a:spcAft>
                <a:spcPts val="0"/>
              </a:spcAft>
              <a:buSzPts val="1800"/>
              <a:buChar char="–"/>
              <a:defRPr>
                <a:latin typeface="Arial"/>
                <a:ea typeface="Arial"/>
                <a:cs typeface="Arial"/>
                <a:sym typeface="Arial"/>
              </a:defRPr>
            </a:lvl4pPr>
            <a:lvl5pPr marL="2286000" lvl="4" indent="-342900" algn="l" rtl="0">
              <a:lnSpc>
                <a:spcPct val="100000"/>
              </a:lnSpc>
              <a:spcBef>
                <a:spcPts val="1000"/>
              </a:spcBef>
              <a:spcAft>
                <a:spcPts val="0"/>
              </a:spcAft>
              <a:buSzPts val="1800"/>
              <a:buChar char="–"/>
              <a:defRPr>
                <a:latin typeface="Arial"/>
                <a:ea typeface="Arial"/>
                <a:cs typeface="Arial"/>
                <a:sym typeface="Arial"/>
              </a:defRPr>
            </a:lvl5pPr>
            <a:lvl6pPr marL="2743200" lvl="5" indent="-342900" algn="l" rtl="0">
              <a:lnSpc>
                <a:spcPct val="100000"/>
              </a:lnSpc>
              <a:spcBef>
                <a:spcPts val="1000"/>
              </a:spcBef>
              <a:spcAft>
                <a:spcPts val="0"/>
              </a:spcAft>
              <a:buSzPts val="1800"/>
              <a:buChar char="–"/>
              <a:defRPr>
                <a:latin typeface="Arial"/>
                <a:ea typeface="Arial"/>
                <a:cs typeface="Arial"/>
                <a:sym typeface="Arial"/>
              </a:defRPr>
            </a:lvl6pPr>
            <a:lvl7pPr marL="3200400" lvl="6" indent="-342900" algn="l" rtl="0">
              <a:lnSpc>
                <a:spcPct val="100000"/>
              </a:lnSpc>
              <a:spcBef>
                <a:spcPts val="1000"/>
              </a:spcBef>
              <a:spcAft>
                <a:spcPts val="0"/>
              </a:spcAft>
              <a:buSzPts val="1800"/>
              <a:buChar char="–"/>
              <a:defRPr>
                <a:latin typeface="Arial"/>
                <a:ea typeface="Arial"/>
                <a:cs typeface="Arial"/>
                <a:sym typeface="Arial"/>
              </a:defRPr>
            </a:lvl7pPr>
            <a:lvl8pPr marL="3657600" lvl="7" indent="-342900" algn="l" rtl="0">
              <a:lnSpc>
                <a:spcPct val="100000"/>
              </a:lnSpc>
              <a:spcBef>
                <a:spcPts val="1000"/>
              </a:spcBef>
              <a:spcAft>
                <a:spcPts val="0"/>
              </a:spcAft>
              <a:buSzPts val="1800"/>
              <a:buChar char="–"/>
              <a:defRPr>
                <a:latin typeface="Arial"/>
                <a:ea typeface="Arial"/>
                <a:cs typeface="Arial"/>
                <a:sym typeface="Arial"/>
              </a:defRPr>
            </a:lvl8pPr>
            <a:lvl9pPr marL="4114800" lvl="8" indent="-342900" algn="l" rtl="0">
              <a:lnSpc>
                <a:spcPct val="100000"/>
              </a:lnSpc>
              <a:spcBef>
                <a:spcPts val="1000"/>
              </a:spcBef>
              <a:spcAft>
                <a:spcPts val="1000"/>
              </a:spcAft>
              <a:buSzPts val="1800"/>
              <a:buChar char="–"/>
              <a:defRPr>
                <a:latin typeface="Arial"/>
                <a:ea typeface="Arial"/>
                <a:cs typeface="Arial"/>
                <a:sym typeface="Arial"/>
              </a:defRPr>
            </a:lvl9pPr>
          </a:lstStyle>
          <a:p>
            <a:endParaRPr/>
          </a:p>
        </p:txBody>
      </p:sp>
      <p:sp>
        <p:nvSpPr>
          <p:cNvPr id="151" name="Google Shape;151;p23"/>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3"/>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Arial"/>
                <a:ea typeface="Arial"/>
                <a:cs typeface="Arial"/>
                <a:sym typeface="Arial"/>
              </a:defRPr>
            </a:lvl1pPr>
            <a:lvl2pPr marL="0" lvl="1" indent="0" algn="r" rtl="0">
              <a:spcBef>
                <a:spcPts val="0"/>
              </a:spcBef>
              <a:buNone/>
              <a:defRPr>
                <a:latin typeface="Arial"/>
                <a:ea typeface="Arial"/>
                <a:cs typeface="Arial"/>
                <a:sym typeface="Arial"/>
              </a:defRPr>
            </a:lvl2pPr>
            <a:lvl3pPr marL="0" lvl="2" indent="0" algn="r" rtl="0">
              <a:spcBef>
                <a:spcPts val="0"/>
              </a:spcBef>
              <a:buNone/>
              <a:defRPr>
                <a:latin typeface="Arial"/>
                <a:ea typeface="Arial"/>
                <a:cs typeface="Arial"/>
                <a:sym typeface="Arial"/>
              </a:defRPr>
            </a:lvl3pPr>
            <a:lvl4pPr marL="0" lvl="3" indent="0" algn="r" rtl="0">
              <a:spcBef>
                <a:spcPts val="0"/>
              </a:spcBef>
              <a:buNone/>
              <a:defRPr>
                <a:latin typeface="Arial"/>
                <a:ea typeface="Arial"/>
                <a:cs typeface="Arial"/>
                <a:sym typeface="Arial"/>
              </a:defRPr>
            </a:lvl4pPr>
            <a:lvl5pPr marL="0" lvl="4" indent="0" algn="r" rtl="0">
              <a:spcBef>
                <a:spcPts val="0"/>
              </a:spcBef>
              <a:buNone/>
              <a:defRPr>
                <a:latin typeface="Arial"/>
                <a:ea typeface="Arial"/>
                <a:cs typeface="Arial"/>
                <a:sym typeface="Arial"/>
              </a:defRPr>
            </a:lvl5pPr>
            <a:lvl6pPr marL="0" lvl="5" indent="0" algn="r" rtl="0">
              <a:spcBef>
                <a:spcPts val="0"/>
              </a:spcBef>
              <a:buNone/>
              <a:defRPr>
                <a:latin typeface="Arial"/>
                <a:ea typeface="Arial"/>
                <a:cs typeface="Arial"/>
                <a:sym typeface="Arial"/>
              </a:defRPr>
            </a:lvl6pPr>
            <a:lvl7pPr marL="0" lvl="6" indent="0" algn="r" rtl="0">
              <a:spcBef>
                <a:spcPts val="0"/>
              </a:spcBef>
              <a:buNone/>
              <a:defRPr>
                <a:latin typeface="Arial"/>
                <a:ea typeface="Arial"/>
                <a:cs typeface="Arial"/>
                <a:sym typeface="Arial"/>
              </a:defRPr>
            </a:lvl7pPr>
            <a:lvl8pPr marL="0" lvl="7" indent="0" algn="r" rtl="0">
              <a:spcBef>
                <a:spcPts val="0"/>
              </a:spcBef>
              <a:buNone/>
              <a:defRPr>
                <a:latin typeface="Arial"/>
                <a:ea typeface="Arial"/>
                <a:cs typeface="Arial"/>
                <a:sym typeface="Arial"/>
              </a:defRPr>
            </a:lvl8pPr>
            <a:lvl9pPr marL="0" lvl="8" indent="0" algn="r" rtl="0">
              <a:spcBef>
                <a:spcPts val="0"/>
              </a:spcBef>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liforniaColleges.edu Text Only Slide">
  <p:cSld name="SECTION_HEADER_1">
    <p:spTree>
      <p:nvGrpSpPr>
        <p:cNvPr id="1" name="Shape 154"/>
        <p:cNvGrpSpPr/>
        <p:nvPr/>
      </p:nvGrpSpPr>
      <p:grpSpPr>
        <a:xfrm>
          <a:off x="0" y="0"/>
          <a:ext cx="0" cy="0"/>
          <a:chOff x="0" y="0"/>
          <a:chExt cx="0" cy="0"/>
        </a:xfrm>
      </p:grpSpPr>
      <p:pic>
        <p:nvPicPr>
          <p:cNvPr id="155" name="Google Shape;155;p24"/>
          <p:cNvPicPr preferRelativeResize="0"/>
          <p:nvPr/>
        </p:nvPicPr>
        <p:blipFill>
          <a:blip r:embed="rId2">
            <a:alphaModFix/>
          </a:blip>
          <a:stretch>
            <a:fillRect/>
          </a:stretch>
        </p:blipFill>
        <p:spPr>
          <a:xfrm>
            <a:off x="614733" y="284098"/>
            <a:ext cx="2571333" cy="904700"/>
          </a:xfrm>
          <a:prstGeom prst="rect">
            <a:avLst/>
          </a:prstGeom>
          <a:noFill/>
          <a:ln>
            <a:noFill/>
          </a:ln>
        </p:spPr>
      </p:pic>
      <p:cxnSp>
        <p:nvCxnSpPr>
          <p:cNvPr id="156" name="Google Shape;156;p24"/>
          <p:cNvCxnSpPr/>
          <p:nvPr/>
        </p:nvCxnSpPr>
        <p:spPr>
          <a:xfrm>
            <a:off x="3636800" y="311850"/>
            <a:ext cx="0" cy="849300"/>
          </a:xfrm>
          <a:prstGeom prst="straightConnector1">
            <a:avLst/>
          </a:prstGeom>
          <a:noFill/>
          <a:ln w="76200" cap="flat" cmpd="sng">
            <a:solidFill>
              <a:srgbClr val="FDB92A"/>
            </a:solidFill>
            <a:prstDash val="solid"/>
            <a:round/>
            <a:headEnd type="none" w="med" len="med"/>
            <a:tailEnd type="none" w="med" len="med"/>
          </a:ln>
        </p:spPr>
      </p:cxnSp>
      <p:sp>
        <p:nvSpPr>
          <p:cNvPr id="157" name="Google Shape;157;p24"/>
          <p:cNvSpPr txBox="1">
            <a:spLocks noGrp="1"/>
          </p:cNvSpPr>
          <p:nvPr>
            <p:ph type="title"/>
          </p:nvPr>
        </p:nvSpPr>
        <p:spPr>
          <a:xfrm>
            <a:off x="3936000" y="360467"/>
            <a:ext cx="7593600" cy="7521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p24"/>
          <p:cNvSpPr txBox="1">
            <a:spLocks noGrp="1"/>
          </p:cNvSpPr>
          <p:nvPr>
            <p:ph type="subTitle" idx="1"/>
          </p:nvPr>
        </p:nvSpPr>
        <p:spPr>
          <a:xfrm>
            <a:off x="1216000" y="1466400"/>
            <a:ext cx="10313700" cy="639900"/>
          </a:xfrm>
          <a:prstGeom prst="rect">
            <a:avLst/>
          </a:prstGeom>
        </p:spPr>
        <p:txBody>
          <a:bodyPr spcFirstLastPara="1" wrap="square" lIns="91425" tIns="45700" rIns="91425" bIns="45700" anchor="t" anchorCtr="0">
            <a:spAutoFit/>
          </a:bodyPr>
          <a:lstStyle>
            <a:lvl1pPr lvl="0" rtl="0">
              <a:spcBef>
                <a:spcPts val="1000"/>
              </a:spcBef>
              <a:spcAft>
                <a:spcPts val="0"/>
              </a:spcAft>
              <a:buSzPts val="2800"/>
              <a:buNone/>
              <a:defRPr/>
            </a:lvl1pPr>
            <a:lvl2pPr lvl="1" rtl="0">
              <a:spcBef>
                <a:spcPts val="500"/>
              </a:spcBef>
              <a:spcAft>
                <a:spcPts val="0"/>
              </a:spcAft>
              <a:buSzPts val="2400"/>
              <a:buNone/>
              <a:defRPr/>
            </a:lvl2pPr>
            <a:lvl3pPr lvl="2" rtl="0">
              <a:spcBef>
                <a:spcPts val="500"/>
              </a:spcBef>
              <a:spcAft>
                <a:spcPts val="0"/>
              </a:spcAft>
              <a:buSzPts val="2000"/>
              <a:buNone/>
              <a:defRPr/>
            </a:lvl3pPr>
            <a:lvl4pPr lvl="3" rtl="0">
              <a:spcBef>
                <a:spcPts val="500"/>
              </a:spcBef>
              <a:spcAft>
                <a:spcPts val="0"/>
              </a:spcAft>
              <a:buSzPts val="1800"/>
              <a:buNone/>
              <a:defRPr/>
            </a:lvl4pPr>
            <a:lvl5pPr lvl="4" rtl="0">
              <a:spcBef>
                <a:spcPts val="500"/>
              </a:spcBef>
              <a:spcAft>
                <a:spcPts val="0"/>
              </a:spcAft>
              <a:buSzPts val="1800"/>
              <a:buNone/>
              <a:defRPr/>
            </a:lvl5pPr>
            <a:lvl6pPr lvl="5" rtl="0">
              <a:spcBef>
                <a:spcPts val="500"/>
              </a:spcBef>
              <a:spcAft>
                <a:spcPts val="0"/>
              </a:spcAft>
              <a:buSzPts val="1800"/>
              <a:buNone/>
              <a:defRPr/>
            </a:lvl6pPr>
            <a:lvl7pPr lvl="6" rtl="0">
              <a:spcBef>
                <a:spcPts val="500"/>
              </a:spcBef>
              <a:spcAft>
                <a:spcPts val="0"/>
              </a:spcAft>
              <a:buSzPts val="1800"/>
              <a:buNone/>
              <a:defRPr/>
            </a:lvl7pPr>
            <a:lvl8pPr lvl="7" rtl="0">
              <a:spcBef>
                <a:spcPts val="500"/>
              </a:spcBef>
              <a:spcAft>
                <a:spcPts val="0"/>
              </a:spcAft>
              <a:buSzPts val="1800"/>
              <a:buNone/>
              <a:defRPr/>
            </a:lvl8pPr>
            <a:lvl9pPr lvl="8" rtl="0">
              <a:spcBef>
                <a:spcPts val="500"/>
              </a:spcBef>
              <a:spcAft>
                <a:spcPts val="0"/>
              </a:spcAft>
              <a:buSzPts val="1800"/>
              <a:buNone/>
              <a:defRPr/>
            </a:lvl9pPr>
          </a:lstStyle>
          <a:p>
            <a:endParaRPr/>
          </a:p>
        </p:txBody>
      </p:sp>
      <p:sp>
        <p:nvSpPr>
          <p:cNvPr id="159" name="Google Shape;159;p24"/>
          <p:cNvSpPr txBox="1">
            <a:spLocks noGrp="1"/>
          </p:cNvSpPr>
          <p:nvPr>
            <p:ph type="body" idx="2"/>
          </p:nvPr>
        </p:nvSpPr>
        <p:spPr>
          <a:xfrm>
            <a:off x="1216000" y="2272000"/>
            <a:ext cx="4896000" cy="39999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60" name="Google Shape;160;p24"/>
          <p:cNvSpPr txBox="1">
            <a:spLocks noGrp="1"/>
          </p:cNvSpPr>
          <p:nvPr>
            <p:ph type="sldNum" idx="12"/>
          </p:nvPr>
        </p:nvSpPr>
        <p:spPr>
          <a:xfrm>
            <a:off x="11409045" y="6333134"/>
            <a:ext cx="731700" cy="513300"/>
          </a:xfrm>
          <a:prstGeom prst="rect">
            <a:avLst/>
          </a:prstGeom>
        </p:spPr>
        <p:txBody>
          <a:bodyPr spcFirstLastPara="1" wrap="square" lIns="91425" tIns="45700" rIns="91425" bIns="45700" anchor="t" anchorCtr="0">
            <a:noAutofit/>
          </a:bodyPr>
          <a:lstStyle>
            <a:lvl1pPr lvl="0" algn="r" rtl="0">
              <a:buNone/>
              <a:defRPr sz="1700">
                <a:solidFill>
                  <a:schemeClr val="accent3"/>
                </a:solidFill>
                <a:latin typeface="Jost"/>
                <a:ea typeface="Jost"/>
                <a:cs typeface="Jost"/>
                <a:sym typeface="Jost"/>
              </a:defRPr>
            </a:lvl1pPr>
            <a:lvl2pPr lvl="1" algn="r" rtl="0">
              <a:buNone/>
              <a:defRPr sz="1700">
                <a:solidFill>
                  <a:schemeClr val="accent3"/>
                </a:solidFill>
                <a:latin typeface="Jost"/>
                <a:ea typeface="Jost"/>
                <a:cs typeface="Jost"/>
                <a:sym typeface="Jost"/>
              </a:defRPr>
            </a:lvl2pPr>
            <a:lvl3pPr lvl="2" algn="r" rtl="0">
              <a:buNone/>
              <a:defRPr sz="1700">
                <a:solidFill>
                  <a:schemeClr val="accent3"/>
                </a:solidFill>
                <a:latin typeface="Jost"/>
                <a:ea typeface="Jost"/>
                <a:cs typeface="Jost"/>
                <a:sym typeface="Jost"/>
              </a:defRPr>
            </a:lvl3pPr>
            <a:lvl4pPr lvl="3" algn="r" rtl="0">
              <a:buNone/>
              <a:defRPr sz="1700">
                <a:solidFill>
                  <a:schemeClr val="accent3"/>
                </a:solidFill>
                <a:latin typeface="Jost"/>
                <a:ea typeface="Jost"/>
                <a:cs typeface="Jost"/>
                <a:sym typeface="Jost"/>
              </a:defRPr>
            </a:lvl4pPr>
            <a:lvl5pPr lvl="4" algn="r" rtl="0">
              <a:buNone/>
              <a:defRPr sz="1700">
                <a:solidFill>
                  <a:schemeClr val="accent3"/>
                </a:solidFill>
                <a:latin typeface="Jost"/>
                <a:ea typeface="Jost"/>
                <a:cs typeface="Jost"/>
                <a:sym typeface="Jost"/>
              </a:defRPr>
            </a:lvl5pPr>
            <a:lvl6pPr lvl="5" algn="r" rtl="0">
              <a:buNone/>
              <a:defRPr sz="1700">
                <a:solidFill>
                  <a:schemeClr val="accent3"/>
                </a:solidFill>
                <a:latin typeface="Jost"/>
                <a:ea typeface="Jost"/>
                <a:cs typeface="Jost"/>
                <a:sym typeface="Jost"/>
              </a:defRPr>
            </a:lvl6pPr>
            <a:lvl7pPr lvl="6" algn="r" rtl="0">
              <a:buNone/>
              <a:defRPr sz="1700">
                <a:solidFill>
                  <a:schemeClr val="accent3"/>
                </a:solidFill>
                <a:latin typeface="Jost"/>
                <a:ea typeface="Jost"/>
                <a:cs typeface="Jost"/>
                <a:sym typeface="Jost"/>
              </a:defRPr>
            </a:lvl7pPr>
            <a:lvl8pPr lvl="7" algn="r" rtl="0">
              <a:buNone/>
              <a:defRPr sz="1700">
                <a:solidFill>
                  <a:schemeClr val="accent3"/>
                </a:solidFill>
                <a:latin typeface="Jost"/>
                <a:ea typeface="Jost"/>
                <a:cs typeface="Jost"/>
                <a:sym typeface="Jost"/>
              </a:defRPr>
            </a:lvl8pPr>
            <a:lvl9pPr lvl="8" algn="r" rtl="0">
              <a:buNone/>
              <a:defRPr sz="1700">
                <a:solidFill>
                  <a:schemeClr val="accent3"/>
                </a:solidFill>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
        <p:nvSpPr>
          <p:cNvPr id="161" name="Google Shape;161;p24"/>
          <p:cNvSpPr txBox="1">
            <a:spLocks noGrp="1"/>
          </p:cNvSpPr>
          <p:nvPr>
            <p:ph type="sldNum" idx="3"/>
          </p:nvPr>
        </p:nvSpPr>
        <p:spPr>
          <a:xfrm>
            <a:off x="1216000" y="6384533"/>
            <a:ext cx="9805500" cy="430800"/>
          </a:xfrm>
          <a:prstGeom prst="rect">
            <a:avLst/>
          </a:prstGeom>
        </p:spPr>
        <p:txBody>
          <a:bodyPr spcFirstLastPara="1" wrap="square" lIns="91425" tIns="45700" rIns="91425" bIns="45700" anchor="ctr" anchorCtr="0">
            <a:spAutoFit/>
          </a:bodyPr>
          <a:lstStyle>
            <a:lvl1pPr lvl="0" rtl="0">
              <a:spcAft>
                <a:spcPts val="1300"/>
              </a:spcAft>
              <a:buNone/>
              <a:defRPr sz="1100" i="1">
                <a:latin typeface="Arial"/>
                <a:ea typeface="Arial"/>
                <a:cs typeface="Arial"/>
                <a:sym typeface="Arial"/>
              </a:defRPr>
            </a:lvl1pPr>
            <a:lvl2pPr lvl="1" rtl="0">
              <a:spcAft>
                <a:spcPts val="1300"/>
              </a:spcAft>
              <a:buNone/>
              <a:defRPr sz="1100" i="1">
                <a:latin typeface="Arial"/>
                <a:ea typeface="Arial"/>
                <a:cs typeface="Arial"/>
                <a:sym typeface="Arial"/>
              </a:defRPr>
            </a:lvl2pPr>
            <a:lvl3pPr lvl="2" rtl="0">
              <a:spcAft>
                <a:spcPts val="1300"/>
              </a:spcAft>
              <a:buNone/>
              <a:defRPr sz="1100" i="1">
                <a:latin typeface="Arial"/>
                <a:ea typeface="Arial"/>
                <a:cs typeface="Arial"/>
                <a:sym typeface="Arial"/>
              </a:defRPr>
            </a:lvl3pPr>
            <a:lvl4pPr lvl="3" rtl="0">
              <a:spcAft>
                <a:spcPts val="1300"/>
              </a:spcAft>
              <a:buNone/>
              <a:defRPr sz="1100" i="1">
                <a:latin typeface="Arial"/>
                <a:ea typeface="Arial"/>
                <a:cs typeface="Arial"/>
                <a:sym typeface="Arial"/>
              </a:defRPr>
            </a:lvl4pPr>
            <a:lvl5pPr lvl="4" rtl="0">
              <a:spcAft>
                <a:spcPts val="1300"/>
              </a:spcAft>
              <a:buNone/>
              <a:defRPr sz="1100" i="1">
                <a:latin typeface="Arial"/>
                <a:ea typeface="Arial"/>
                <a:cs typeface="Arial"/>
                <a:sym typeface="Arial"/>
              </a:defRPr>
            </a:lvl5pPr>
            <a:lvl6pPr lvl="5" rtl="0">
              <a:spcAft>
                <a:spcPts val="1300"/>
              </a:spcAft>
              <a:buNone/>
              <a:defRPr sz="1100" i="1">
                <a:latin typeface="Arial"/>
                <a:ea typeface="Arial"/>
                <a:cs typeface="Arial"/>
                <a:sym typeface="Arial"/>
              </a:defRPr>
            </a:lvl6pPr>
            <a:lvl7pPr lvl="6" rtl="0">
              <a:spcAft>
                <a:spcPts val="1300"/>
              </a:spcAft>
              <a:buNone/>
              <a:defRPr sz="1100" i="1">
                <a:latin typeface="Arial"/>
                <a:ea typeface="Arial"/>
                <a:cs typeface="Arial"/>
                <a:sym typeface="Arial"/>
              </a:defRPr>
            </a:lvl7pPr>
            <a:lvl8pPr lvl="7" rtl="0">
              <a:spcAft>
                <a:spcPts val="1300"/>
              </a:spcAft>
              <a:buNone/>
              <a:defRPr sz="1100" i="1">
                <a:latin typeface="Arial"/>
                <a:ea typeface="Arial"/>
                <a:cs typeface="Arial"/>
                <a:sym typeface="Arial"/>
              </a:defRPr>
            </a:lvl8pPr>
            <a:lvl9pPr lvl="8" rtl="0">
              <a:spcAft>
                <a:spcPts val="1300"/>
              </a:spcAft>
              <a:buNone/>
              <a:defRPr sz="1100" i="1">
                <a:latin typeface="Arial"/>
                <a:ea typeface="Arial"/>
                <a:cs typeface="Arial"/>
                <a:sym typeface="Arial"/>
              </a:defRPr>
            </a:lvl9pPr>
          </a:lstStyle>
          <a:p>
            <a:pPr marL="0" lvl="0" indent="0" algn="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 2/1/2022.</a:t>
            </a:r>
            <a:endParaRPr sz="1200" i="0">
              <a:solidFill>
                <a:schemeClr val="accent3"/>
              </a:solidFill>
              <a:latin typeface="Jost"/>
              <a:ea typeface="Jost"/>
              <a:cs typeface="Jost"/>
              <a:sym typeface="Jos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liforniaColleges.edu Title Slide">
  <p:cSld name="TITLE_3">
    <p:spTree>
      <p:nvGrpSpPr>
        <p:cNvPr id="1" name="Shape 162"/>
        <p:cNvGrpSpPr/>
        <p:nvPr/>
      </p:nvGrpSpPr>
      <p:grpSpPr>
        <a:xfrm>
          <a:off x="0" y="0"/>
          <a:ext cx="0" cy="0"/>
          <a:chOff x="0" y="0"/>
          <a:chExt cx="0" cy="0"/>
        </a:xfrm>
      </p:grpSpPr>
      <p:sp>
        <p:nvSpPr>
          <p:cNvPr id="163" name="Google Shape;163;p25"/>
          <p:cNvSpPr/>
          <p:nvPr/>
        </p:nvSpPr>
        <p:spPr>
          <a:xfrm>
            <a:off x="-16000" y="-16000"/>
            <a:ext cx="12236700" cy="4143900"/>
          </a:xfrm>
          <a:prstGeom prst="rect">
            <a:avLst/>
          </a:prstGeom>
          <a:solidFill>
            <a:srgbClr val="041F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 name="Google Shape;164;p25"/>
          <p:cNvSpPr txBox="1">
            <a:spLocks noGrp="1"/>
          </p:cNvSpPr>
          <p:nvPr>
            <p:ph type="ctrTitle"/>
          </p:nvPr>
        </p:nvSpPr>
        <p:spPr>
          <a:xfrm>
            <a:off x="415611" y="992767"/>
            <a:ext cx="11360700" cy="1599300"/>
          </a:xfrm>
          <a:prstGeom prst="rect">
            <a:avLst/>
          </a:prstGeom>
        </p:spPr>
        <p:txBody>
          <a:bodyPr spcFirstLastPara="1" wrap="square" lIns="91425" tIns="45700" rIns="91425" bIns="45700" anchor="ctr" anchorCtr="0">
            <a:no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65" name="Google Shape;165;p25"/>
          <p:cNvSpPr txBox="1">
            <a:spLocks noGrp="1"/>
          </p:cNvSpPr>
          <p:nvPr>
            <p:ph type="subTitle" idx="1"/>
          </p:nvPr>
        </p:nvSpPr>
        <p:spPr>
          <a:xfrm>
            <a:off x="415600" y="2153233"/>
            <a:ext cx="11360700" cy="797100"/>
          </a:xfrm>
          <a:prstGeom prst="rect">
            <a:avLst/>
          </a:prstGeom>
        </p:spPr>
        <p:txBody>
          <a:bodyPr spcFirstLastPara="1" wrap="square" lIns="91425" tIns="45700" rIns="91425" bIns="45700" anchor="t" anchorCtr="0">
            <a:noAutofit/>
          </a:bodyPr>
          <a:lstStyle>
            <a:lvl1pPr lvl="0" algn="ctr" rtl="0">
              <a:lnSpc>
                <a:spcPct val="100000"/>
              </a:lnSpc>
              <a:spcBef>
                <a:spcPts val="1000"/>
              </a:spcBef>
              <a:spcAft>
                <a:spcPts val="0"/>
              </a:spcAft>
              <a:buClr>
                <a:srgbClr val="FFFFFF"/>
              </a:buClr>
              <a:buSzPts val="3700"/>
              <a:buFont typeface="Jost SemiBold"/>
              <a:buNone/>
              <a:defRPr sz="3700" b="0">
                <a:solidFill>
                  <a:srgbClr val="FFFFFF"/>
                </a:solidFill>
                <a:latin typeface="Jost SemiBold"/>
                <a:ea typeface="Jost SemiBold"/>
                <a:cs typeface="Jost SemiBold"/>
                <a:sym typeface="Jost SemiBold"/>
              </a:defRPr>
            </a:lvl1pPr>
            <a:lvl2pPr lvl="1" algn="ctr" rtl="0">
              <a:lnSpc>
                <a:spcPct val="100000"/>
              </a:lnSpc>
              <a:spcBef>
                <a:spcPts val="500"/>
              </a:spcBef>
              <a:spcAft>
                <a:spcPts val="0"/>
              </a:spcAft>
              <a:buClr>
                <a:srgbClr val="FFFFFF"/>
              </a:buClr>
              <a:buSzPts val="3700"/>
              <a:buFont typeface="Jost SemiBold"/>
              <a:buNone/>
              <a:defRPr sz="3700">
                <a:solidFill>
                  <a:srgbClr val="FFFFFF"/>
                </a:solidFill>
                <a:latin typeface="Jost SemiBold"/>
                <a:ea typeface="Jost SemiBold"/>
                <a:cs typeface="Jost SemiBold"/>
                <a:sym typeface="Jost SemiBold"/>
              </a:defRPr>
            </a:lvl2pPr>
            <a:lvl3pPr lvl="2" algn="ctr" rtl="0">
              <a:lnSpc>
                <a:spcPct val="100000"/>
              </a:lnSpc>
              <a:spcBef>
                <a:spcPts val="500"/>
              </a:spcBef>
              <a:spcAft>
                <a:spcPts val="0"/>
              </a:spcAft>
              <a:buClr>
                <a:srgbClr val="FFFFFF"/>
              </a:buClr>
              <a:buSzPts val="3700"/>
              <a:buFont typeface="Jost SemiBold"/>
              <a:buNone/>
              <a:defRPr sz="3700">
                <a:solidFill>
                  <a:srgbClr val="FFFFFF"/>
                </a:solidFill>
                <a:latin typeface="Jost SemiBold"/>
                <a:ea typeface="Jost SemiBold"/>
                <a:cs typeface="Jost SemiBold"/>
                <a:sym typeface="Jost SemiBold"/>
              </a:defRPr>
            </a:lvl3pPr>
            <a:lvl4pPr lvl="3" algn="ctr" rtl="0">
              <a:lnSpc>
                <a:spcPct val="100000"/>
              </a:lnSpc>
              <a:spcBef>
                <a:spcPts val="500"/>
              </a:spcBef>
              <a:spcAft>
                <a:spcPts val="0"/>
              </a:spcAft>
              <a:buClr>
                <a:srgbClr val="FFFFFF"/>
              </a:buClr>
              <a:buSzPts val="3700"/>
              <a:buFont typeface="Jost SemiBold"/>
              <a:buNone/>
              <a:defRPr sz="3700">
                <a:solidFill>
                  <a:srgbClr val="FFFFFF"/>
                </a:solidFill>
                <a:latin typeface="Jost SemiBold"/>
                <a:ea typeface="Jost SemiBold"/>
                <a:cs typeface="Jost SemiBold"/>
                <a:sym typeface="Jost SemiBold"/>
              </a:defRPr>
            </a:lvl4pPr>
            <a:lvl5pPr lvl="4" algn="ctr" rtl="0">
              <a:lnSpc>
                <a:spcPct val="100000"/>
              </a:lnSpc>
              <a:spcBef>
                <a:spcPts val="500"/>
              </a:spcBef>
              <a:spcAft>
                <a:spcPts val="0"/>
              </a:spcAft>
              <a:buClr>
                <a:srgbClr val="FFFFFF"/>
              </a:buClr>
              <a:buSzPts val="3700"/>
              <a:buFont typeface="Jost SemiBold"/>
              <a:buNone/>
              <a:defRPr sz="3700">
                <a:solidFill>
                  <a:srgbClr val="FFFFFF"/>
                </a:solidFill>
                <a:latin typeface="Jost SemiBold"/>
                <a:ea typeface="Jost SemiBold"/>
                <a:cs typeface="Jost SemiBold"/>
                <a:sym typeface="Jost SemiBold"/>
              </a:defRPr>
            </a:lvl5pPr>
            <a:lvl6pPr lvl="5" algn="ctr" rtl="0">
              <a:lnSpc>
                <a:spcPct val="100000"/>
              </a:lnSpc>
              <a:spcBef>
                <a:spcPts val="500"/>
              </a:spcBef>
              <a:spcAft>
                <a:spcPts val="0"/>
              </a:spcAft>
              <a:buClr>
                <a:srgbClr val="FFFFFF"/>
              </a:buClr>
              <a:buSzPts val="3700"/>
              <a:buFont typeface="Jost SemiBold"/>
              <a:buNone/>
              <a:defRPr sz="3700">
                <a:solidFill>
                  <a:srgbClr val="FFFFFF"/>
                </a:solidFill>
                <a:latin typeface="Jost SemiBold"/>
                <a:ea typeface="Jost SemiBold"/>
                <a:cs typeface="Jost SemiBold"/>
                <a:sym typeface="Jost SemiBold"/>
              </a:defRPr>
            </a:lvl6pPr>
            <a:lvl7pPr lvl="6" algn="ctr" rtl="0">
              <a:lnSpc>
                <a:spcPct val="100000"/>
              </a:lnSpc>
              <a:spcBef>
                <a:spcPts val="500"/>
              </a:spcBef>
              <a:spcAft>
                <a:spcPts val="0"/>
              </a:spcAft>
              <a:buClr>
                <a:srgbClr val="FFFFFF"/>
              </a:buClr>
              <a:buSzPts val="3700"/>
              <a:buFont typeface="Jost SemiBold"/>
              <a:buNone/>
              <a:defRPr sz="3700">
                <a:solidFill>
                  <a:srgbClr val="FFFFFF"/>
                </a:solidFill>
                <a:latin typeface="Jost SemiBold"/>
                <a:ea typeface="Jost SemiBold"/>
                <a:cs typeface="Jost SemiBold"/>
                <a:sym typeface="Jost SemiBold"/>
              </a:defRPr>
            </a:lvl7pPr>
            <a:lvl8pPr lvl="7" algn="ctr" rtl="0">
              <a:lnSpc>
                <a:spcPct val="100000"/>
              </a:lnSpc>
              <a:spcBef>
                <a:spcPts val="500"/>
              </a:spcBef>
              <a:spcAft>
                <a:spcPts val="0"/>
              </a:spcAft>
              <a:buClr>
                <a:srgbClr val="FFFFFF"/>
              </a:buClr>
              <a:buSzPts val="3700"/>
              <a:buFont typeface="Jost SemiBold"/>
              <a:buNone/>
              <a:defRPr sz="3700">
                <a:solidFill>
                  <a:srgbClr val="FFFFFF"/>
                </a:solidFill>
                <a:latin typeface="Jost SemiBold"/>
                <a:ea typeface="Jost SemiBold"/>
                <a:cs typeface="Jost SemiBold"/>
                <a:sym typeface="Jost SemiBold"/>
              </a:defRPr>
            </a:lvl8pPr>
            <a:lvl9pPr lvl="8" algn="ctr" rtl="0">
              <a:lnSpc>
                <a:spcPct val="100000"/>
              </a:lnSpc>
              <a:spcBef>
                <a:spcPts val="500"/>
              </a:spcBef>
              <a:spcAft>
                <a:spcPts val="0"/>
              </a:spcAft>
              <a:buClr>
                <a:srgbClr val="FFFFFF"/>
              </a:buClr>
              <a:buSzPts val="3700"/>
              <a:buFont typeface="Jost SemiBold"/>
              <a:buNone/>
              <a:defRPr sz="3700">
                <a:solidFill>
                  <a:srgbClr val="FFFFFF"/>
                </a:solidFill>
                <a:latin typeface="Jost SemiBold"/>
                <a:ea typeface="Jost SemiBold"/>
                <a:cs typeface="Jost SemiBold"/>
                <a:sym typeface="Jost SemiBold"/>
              </a:defRPr>
            </a:lvl9pPr>
          </a:lstStyle>
          <a:p>
            <a:endParaRPr/>
          </a:p>
        </p:txBody>
      </p:sp>
      <p:pic>
        <p:nvPicPr>
          <p:cNvPr id="166" name="Google Shape;166;p25"/>
          <p:cNvPicPr preferRelativeResize="0"/>
          <p:nvPr/>
        </p:nvPicPr>
        <p:blipFill rotWithShape="1">
          <a:blip r:embed="rId2">
            <a:alphaModFix/>
          </a:blip>
          <a:srcRect r="-1265"/>
          <a:stretch/>
        </p:blipFill>
        <p:spPr>
          <a:xfrm>
            <a:off x="935300" y="4667100"/>
            <a:ext cx="5023550" cy="16746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15:clr>
            <a:srgbClr val="FA7B17"/>
          </p15:clr>
        </p15:guide>
        <p15:guide id="4" pos="7680">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liforniaColleges.edu Main Title Slide" type="title">
  <p:cSld name="TITLE">
    <p:spTree>
      <p:nvGrpSpPr>
        <p:cNvPr id="1" name="Shape 172"/>
        <p:cNvGrpSpPr/>
        <p:nvPr/>
      </p:nvGrpSpPr>
      <p:grpSpPr>
        <a:xfrm>
          <a:off x="0" y="0"/>
          <a:ext cx="0" cy="0"/>
          <a:chOff x="0" y="0"/>
          <a:chExt cx="0" cy="0"/>
        </a:xfrm>
      </p:grpSpPr>
      <p:sp>
        <p:nvSpPr>
          <p:cNvPr id="173" name="Google Shape;173;p27"/>
          <p:cNvSpPr/>
          <p:nvPr/>
        </p:nvSpPr>
        <p:spPr>
          <a:xfrm>
            <a:off x="-16000" y="-16000"/>
            <a:ext cx="12236700" cy="4272000"/>
          </a:xfrm>
          <a:prstGeom prst="rect">
            <a:avLst/>
          </a:prstGeom>
          <a:solidFill>
            <a:srgbClr val="041F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 name="Google Shape;174;p27"/>
          <p:cNvSpPr txBox="1">
            <a:spLocks noGrp="1"/>
          </p:cNvSpPr>
          <p:nvPr>
            <p:ph type="ctrTitle"/>
          </p:nvPr>
        </p:nvSpPr>
        <p:spPr>
          <a:xfrm>
            <a:off x="550033" y="1792400"/>
            <a:ext cx="11360700" cy="645900"/>
          </a:xfrm>
          <a:prstGeom prst="rect">
            <a:avLst/>
          </a:prstGeom>
        </p:spPr>
        <p:txBody>
          <a:bodyPr spcFirstLastPara="1" wrap="square" lIns="0" tIns="0" rIns="0" bIns="0" anchor="ctr" anchorCtr="0">
            <a:sp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pic>
        <p:nvPicPr>
          <p:cNvPr id="175" name="Google Shape;175;p27"/>
          <p:cNvPicPr preferRelativeResize="0"/>
          <p:nvPr/>
        </p:nvPicPr>
        <p:blipFill rotWithShape="1">
          <a:blip r:embed="rId2">
            <a:alphaModFix/>
          </a:blip>
          <a:srcRect/>
          <a:stretch/>
        </p:blipFill>
        <p:spPr>
          <a:xfrm>
            <a:off x="609600" y="4769833"/>
            <a:ext cx="4288600" cy="1447800"/>
          </a:xfrm>
          <a:prstGeom prst="rect">
            <a:avLst/>
          </a:prstGeom>
          <a:noFill/>
          <a:ln>
            <a:noFill/>
          </a:ln>
        </p:spPr>
      </p:pic>
      <p:sp>
        <p:nvSpPr>
          <p:cNvPr id="176" name="Google Shape;176;p27"/>
          <p:cNvSpPr txBox="1">
            <a:spLocks noGrp="1"/>
          </p:cNvSpPr>
          <p:nvPr>
            <p:ph type="subTitle" idx="1"/>
          </p:nvPr>
        </p:nvSpPr>
        <p:spPr>
          <a:xfrm>
            <a:off x="609600" y="2715300"/>
            <a:ext cx="10972800" cy="320100"/>
          </a:xfrm>
          <a:prstGeom prst="rect">
            <a:avLst/>
          </a:prstGeom>
        </p:spPr>
        <p:txBody>
          <a:bodyPr spcFirstLastPara="1" wrap="square" lIns="0" tIns="0" rIns="0" bIns="0" anchor="ctr" anchorCtr="0">
            <a:spAutoFit/>
          </a:bodyPr>
          <a:lstStyle>
            <a:lvl1pPr lvl="0" algn="ctr" rtl="0">
              <a:spcBef>
                <a:spcPts val="0"/>
              </a:spcBef>
              <a:spcAft>
                <a:spcPts val="0"/>
              </a:spcAft>
              <a:buClr>
                <a:srgbClr val="FFFFFF"/>
              </a:buClr>
              <a:buSzPts val="3200"/>
              <a:buFont typeface="Jost SemiBold"/>
              <a:buNone/>
              <a:defRPr sz="3200" b="0">
                <a:solidFill>
                  <a:srgbClr val="FFFFFF"/>
                </a:solidFill>
                <a:latin typeface="Jost SemiBold"/>
                <a:ea typeface="Jost SemiBold"/>
                <a:cs typeface="Jost SemiBold"/>
                <a:sym typeface="Jost SemiBol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77" name="Google Shape;177;p27"/>
          <p:cNvSpPr txBox="1">
            <a:spLocks noGrp="1"/>
          </p:cNvSpPr>
          <p:nvPr>
            <p:ph type="subTitle" idx="2"/>
          </p:nvPr>
        </p:nvSpPr>
        <p:spPr>
          <a:xfrm>
            <a:off x="609600" y="3210600"/>
            <a:ext cx="10972800" cy="320100"/>
          </a:xfrm>
          <a:prstGeom prst="rect">
            <a:avLst/>
          </a:prstGeom>
        </p:spPr>
        <p:txBody>
          <a:bodyPr spcFirstLastPara="1" wrap="square" lIns="0" tIns="0" rIns="0" bIns="0" anchor="ctr" anchorCtr="0">
            <a:spAutoFit/>
          </a:bodyPr>
          <a:lstStyle>
            <a:lvl1pPr lvl="0" algn="ctr" rtl="0">
              <a:spcBef>
                <a:spcPts val="0"/>
              </a:spcBef>
              <a:spcAft>
                <a:spcPts val="0"/>
              </a:spcAft>
              <a:buClr>
                <a:srgbClr val="FFFFFF"/>
              </a:buClr>
              <a:buSzPts val="2100"/>
              <a:buFont typeface="Jost Medium"/>
              <a:buNone/>
              <a:defRPr sz="2100" b="0">
                <a:solidFill>
                  <a:srgbClr val="FFFFFF"/>
                </a:solidFill>
                <a:latin typeface="Jost Medium"/>
                <a:ea typeface="Jost Medium"/>
                <a:cs typeface="Jost Medium"/>
                <a:sym typeface="Jost Medium"/>
              </a:defRPr>
            </a:lvl1pPr>
            <a:lvl2pPr lvl="1" rtl="0">
              <a:spcBef>
                <a:spcPts val="0"/>
              </a:spcBef>
              <a:spcAft>
                <a:spcPts val="0"/>
              </a:spcAft>
              <a:buSzPts val="21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700"/>
              <a:buNone/>
              <a:defRPr/>
            </a:lvl7pPr>
            <a:lvl8pPr lvl="7" rtl="0">
              <a:spcBef>
                <a:spcPts val="0"/>
              </a:spcBef>
              <a:spcAft>
                <a:spcPts val="0"/>
              </a:spcAft>
              <a:buSzPts val="1600"/>
              <a:buNone/>
              <a:defRPr/>
            </a:lvl8pPr>
            <a:lvl9pPr lvl="8" rtl="0">
              <a:spcBef>
                <a:spcPts val="0"/>
              </a:spcBef>
              <a:spcAft>
                <a:spcPts val="0"/>
              </a:spcAft>
              <a:buSzPts val="15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orient="horz" pos="1536">
          <p15:clr>
            <a:srgbClr val="FA7B17"/>
          </p15:clr>
        </p15:guide>
        <p15:guide id="4" pos="384">
          <p15:clr>
            <a:srgbClr val="FA7B17"/>
          </p15:clr>
        </p15:guide>
        <p15:guide id="5" pos="7296">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liforniaColleges.edu Text Only Slide" type="secHead">
  <p:cSld name="SECTION_HEADER">
    <p:spTree>
      <p:nvGrpSpPr>
        <p:cNvPr id="1" name="Shape 178"/>
        <p:cNvGrpSpPr/>
        <p:nvPr/>
      </p:nvGrpSpPr>
      <p:grpSpPr>
        <a:xfrm>
          <a:off x="0" y="0"/>
          <a:ext cx="0" cy="0"/>
          <a:chOff x="0" y="0"/>
          <a:chExt cx="0" cy="0"/>
        </a:xfrm>
      </p:grpSpPr>
      <p:pic>
        <p:nvPicPr>
          <p:cNvPr id="179" name="Google Shape;179;p28"/>
          <p:cNvPicPr preferRelativeResize="0"/>
          <p:nvPr/>
        </p:nvPicPr>
        <p:blipFill>
          <a:blip r:embed="rId2">
            <a:alphaModFix/>
          </a:blip>
          <a:stretch>
            <a:fillRect/>
          </a:stretch>
        </p:blipFill>
        <p:spPr>
          <a:xfrm>
            <a:off x="609600" y="284114"/>
            <a:ext cx="2571333" cy="904700"/>
          </a:xfrm>
          <a:prstGeom prst="rect">
            <a:avLst/>
          </a:prstGeom>
          <a:noFill/>
          <a:ln>
            <a:noFill/>
          </a:ln>
        </p:spPr>
      </p:pic>
      <p:cxnSp>
        <p:nvCxnSpPr>
          <p:cNvPr id="180" name="Google Shape;180;p28"/>
          <p:cNvCxnSpPr/>
          <p:nvPr/>
        </p:nvCxnSpPr>
        <p:spPr>
          <a:xfrm>
            <a:off x="3636800" y="311850"/>
            <a:ext cx="0" cy="849300"/>
          </a:xfrm>
          <a:prstGeom prst="straightConnector1">
            <a:avLst/>
          </a:prstGeom>
          <a:noFill/>
          <a:ln w="76200" cap="flat" cmpd="sng">
            <a:solidFill>
              <a:srgbClr val="FDB92A"/>
            </a:solidFill>
            <a:prstDash val="solid"/>
            <a:round/>
            <a:headEnd type="none" w="med" len="med"/>
            <a:tailEnd type="none" w="med" len="med"/>
          </a:ln>
        </p:spPr>
      </p:cxnSp>
      <p:sp>
        <p:nvSpPr>
          <p:cNvPr id="181" name="Google Shape;181;p28"/>
          <p:cNvSpPr txBox="1">
            <a:spLocks noGrp="1"/>
          </p:cNvSpPr>
          <p:nvPr>
            <p:ph type="title"/>
          </p:nvPr>
        </p:nvSpPr>
        <p:spPr>
          <a:xfrm>
            <a:off x="3962400" y="462067"/>
            <a:ext cx="7620000" cy="752100"/>
          </a:xfrm>
          <a:prstGeom prst="rect">
            <a:avLst/>
          </a:prstGeom>
        </p:spPr>
        <p:txBody>
          <a:bodyPr spcFirstLastPara="1" wrap="square" lIns="0" tIns="0" rIns="0" bIns="0" anchor="ctr" anchorCtr="0">
            <a:sp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2" name="Google Shape;182;p28"/>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lvl1pPr lvl="0" algn="r" rtl="0">
              <a:buNone/>
              <a:defRPr sz="1700">
                <a:solidFill>
                  <a:schemeClr val="accent3"/>
                </a:solidFill>
                <a:latin typeface="Jost"/>
                <a:ea typeface="Jost"/>
                <a:cs typeface="Jost"/>
                <a:sym typeface="Jost"/>
              </a:defRPr>
            </a:lvl1pPr>
            <a:lvl2pPr lvl="1" algn="r" rtl="0">
              <a:buNone/>
              <a:defRPr sz="1700">
                <a:solidFill>
                  <a:schemeClr val="accent3"/>
                </a:solidFill>
                <a:latin typeface="Jost"/>
                <a:ea typeface="Jost"/>
                <a:cs typeface="Jost"/>
                <a:sym typeface="Jost"/>
              </a:defRPr>
            </a:lvl2pPr>
            <a:lvl3pPr lvl="2" algn="r" rtl="0">
              <a:buNone/>
              <a:defRPr sz="1700">
                <a:solidFill>
                  <a:schemeClr val="accent3"/>
                </a:solidFill>
                <a:latin typeface="Jost"/>
                <a:ea typeface="Jost"/>
                <a:cs typeface="Jost"/>
                <a:sym typeface="Jost"/>
              </a:defRPr>
            </a:lvl3pPr>
            <a:lvl4pPr lvl="3" algn="r" rtl="0">
              <a:buNone/>
              <a:defRPr sz="1700">
                <a:solidFill>
                  <a:schemeClr val="accent3"/>
                </a:solidFill>
                <a:latin typeface="Jost"/>
                <a:ea typeface="Jost"/>
                <a:cs typeface="Jost"/>
                <a:sym typeface="Jost"/>
              </a:defRPr>
            </a:lvl4pPr>
            <a:lvl5pPr lvl="4" algn="r" rtl="0">
              <a:buNone/>
              <a:defRPr sz="1700">
                <a:solidFill>
                  <a:schemeClr val="accent3"/>
                </a:solidFill>
                <a:latin typeface="Jost"/>
                <a:ea typeface="Jost"/>
                <a:cs typeface="Jost"/>
                <a:sym typeface="Jost"/>
              </a:defRPr>
            </a:lvl5pPr>
            <a:lvl6pPr lvl="5" algn="r" rtl="0">
              <a:buNone/>
              <a:defRPr sz="1700">
                <a:solidFill>
                  <a:schemeClr val="accent3"/>
                </a:solidFill>
                <a:latin typeface="Jost"/>
                <a:ea typeface="Jost"/>
                <a:cs typeface="Jost"/>
                <a:sym typeface="Jost"/>
              </a:defRPr>
            </a:lvl6pPr>
            <a:lvl7pPr lvl="6" algn="r" rtl="0">
              <a:buNone/>
              <a:defRPr sz="1700">
                <a:solidFill>
                  <a:schemeClr val="accent3"/>
                </a:solidFill>
                <a:latin typeface="Jost"/>
                <a:ea typeface="Jost"/>
                <a:cs typeface="Jost"/>
                <a:sym typeface="Jost"/>
              </a:defRPr>
            </a:lvl7pPr>
            <a:lvl8pPr lvl="7" algn="r" rtl="0">
              <a:buNone/>
              <a:defRPr sz="1700">
                <a:solidFill>
                  <a:schemeClr val="accent3"/>
                </a:solidFill>
                <a:latin typeface="Jost"/>
                <a:ea typeface="Jost"/>
                <a:cs typeface="Jost"/>
                <a:sym typeface="Jost"/>
              </a:defRPr>
            </a:lvl8pPr>
            <a:lvl9pPr lvl="8" algn="r" rtl="0">
              <a:buNone/>
              <a:defRPr sz="1700">
                <a:solidFill>
                  <a:schemeClr val="accent3"/>
                </a:solidFill>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28"/>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lvl1pPr lvl="0" algn="ctr" rtl="0">
              <a:spcAft>
                <a:spcPts val="1300"/>
              </a:spcAft>
              <a:buNone/>
              <a:defRPr sz="800" i="1">
                <a:latin typeface="Arial"/>
                <a:ea typeface="Arial"/>
                <a:cs typeface="Arial"/>
                <a:sym typeface="Arial"/>
              </a:defRPr>
            </a:lvl1pPr>
            <a:lvl2pPr lvl="1" algn="ctr" rtl="0">
              <a:spcAft>
                <a:spcPts val="1300"/>
              </a:spcAft>
              <a:buNone/>
              <a:defRPr sz="800" i="1">
                <a:latin typeface="Arial"/>
                <a:ea typeface="Arial"/>
                <a:cs typeface="Arial"/>
                <a:sym typeface="Arial"/>
              </a:defRPr>
            </a:lvl2pPr>
            <a:lvl3pPr lvl="2" algn="ctr" rtl="0">
              <a:spcAft>
                <a:spcPts val="1300"/>
              </a:spcAft>
              <a:buNone/>
              <a:defRPr sz="800" i="1">
                <a:latin typeface="Arial"/>
                <a:ea typeface="Arial"/>
                <a:cs typeface="Arial"/>
                <a:sym typeface="Arial"/>
              </a:defRPr>
            </a:lvl3pPr>
            <a:lvl4pPr lvl="3" algn="ctr" rtl="0">
              <a:spcAft>
                <a:spcPts val="1300"/>
              </a:spcAft>
              <a:buNone/>
              <a:defRPr sz="800" i="1">
                <a:latin typeface="Arial"/>
                <a:ea typeface="Arial"/>
                <a:cs typeface="Arial"/>
                <a:sym typeface="Arial"/>
              </a:defRPr>
            </a:lvl4pPr>
            <a:lvl5pPr lvl="4" algn="ctr" rtl="0">
              <a:spcAft>
                <a:spcPts val="1300"/>
              </a:spcAft>
              <a:buNone/>
              <a:defRPr sz="800" i="1">
                <a:latin typeface="Arial"/>
                <a:ea typeface="Arial"/>
                <a:cs typeface="Arial"/>
                <a:sym typeface="Arial"/>
              </a:defRPr>
            </a:lvl5pPr>
            <a:lvl6pPr lvl="5" algn="ctr" rtl="0">
              <a:spcAft>
                <a:spcPts val="1300"/>
              </a:spcAft>
              <a:buNone/>
              <a:defRPr sz="800" i="1">
                <a:latin typeface="Arial"/>
                <a:ea typeface="Arial"/>
                <a:cs typeface="Arial"/>
                <a:sym typeface="Arial"/>
              </a:defRPr>
            </a:lvl6pPr>
            <a:lvl7pPr lvl="6" algn="ctr" rtl="0">
              <a:spcAft>
                <a:spcPts val="1300"/>
              </a:spcAft>
              <a:buNone/>
              <a:defRPr sz="800" i="1">
                <a:latin typeface="Arial"/>
                <a:ea typeface="Arial"/>
                <a:cs typeface="Arial"/>
                <a:sym typeface="Arial"/>
              </a:defRPr>
            </a:lvl7pPr>
            <a:lvl8pPr lvl="7" algn="ctr" rtl="0">
              <a:spcAft>
                <a:spcPts val="1300"/>
              </a:spcAft>
              <a:buNone/>
              <a:defRPr sz="800" i="1">
                <a:latin typeface="Arial"/>
                <a:ea typeface="Arial"/>
                <a:cs typeface="Arial"/>
                <a:sym typeface="Arial"/>
              </a:defRPr>
            </a:lvl8pPr>
            <a:lvl9pPr lvl="8" algn="ctr" rtl="0">
              <a:spcAft>
                <a:spcPts val="1300"/>
              </a:spcAft>
              <a:buNone/>
              <a:defRPr sz="800" i="1">
                <a:latin typeface="Arial"/>
                <a:ea typeface="Arial"/>
                <a:cs typeface="Arial"/>
                <a:sym typeface="Arial"/>
              </a:defRPr>
            </a:lvl9p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84">
          <p15:clr>
            <a:srgbClr val="FA7B17"/>
          </p15:clr>
        </p15:guide>
        <p15:guide id="4" pos="768">
          <p15:clr>
            <a:srgbClr val="FA7B17"/>
          </p15:clr>
        </p15:guide>
        <p15:guide id="5" pos="7296">
          <p15:clr>
            <a:srgbClr val="FA7B17"/>
          </p15:clr>
        </p15:guide>
        <p15:guide id="6" orient="horz" pos="864">
          <p15:clr>
            <a:srgbClr val="FA7B17"/>
          </p15:clr>
        </p15:guide>
        <p15:guide id="7" orient="horz" pos="3936">
          <p15:clr>
            <a:srgbClr val="FA7B17"/>
          </p15:clr>
        </p15:guide>
        <p15:guide id="8" orient="horz" pos="464">
          <p15:clr>
            <a:srgbClr val="FA7B17"/>
          </p15:clr>
        </p15:guide>
        <p15:guide id="9" pos="2496">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liforniaColleges.edu Text Only Slide 1">
  <p:cSld name="SECTION_HEADER_1">
    <p:spTree>
      <p:nvGrpSpPr>
        <p:cNvPr id="1" name="Shape 184"/>
        <p:cNvGrpSpPr/>
        <p:nvPr/>
      </p:nvGrpSpPr>
      <p:grpSpPr>
        <a:xfrm>
          <a:off x="0" y="0"/>
          <a:ext cx="0" cy="0"/>
          <a:chOff x="0" y="0"/>
          <a:chExt cx="0" cy="0"/>
        </a:xfrm>
      </p:grpSpPr>
      <p:pic>
        <p:nvPicPr>
          <p:cNvPr id="185" name="Google Shape;185;p29"/>
          <p:cNvPicPr preferRelativeResize="0"/>
          <p:nvPr/>
        </p:nvPicPr>
        <p:blipFill>
          <a:blip r:embed="rId2">
            <a:alphaModFix/>
          </a:blip>
          <a:stretch>
            <a:fillRect/>
          </a:stretch>
        </p:blipFill>
        <p:spPr>
          <a:xfrm>
            <a:off x="609600" y="284114"/>
            <a:ext cx="2571333" cy="904700"/>
          </a:xfrm>
          <a:prstGeom prst="rect">
            <a:avLst/>
          </a:prstGeom>
          <a:noFill/>
          <a:ln>
            <a:noFill/>
          </a:ln>
        </p:spPr>
      </p:pic>
      <p:cxnSp>
        <p:nvCxnSpPr>
          <p:cNvPr id="186" name="Google Shape;186;p29"/>
          <p:cNvCxnSpPr/>
          <p:nvPr/>
        </p:nvCxnSpPr>
        <p:spPr>
          <a:xfrm>
            <a:off x="3636800" y="311850"/>
            <a:ext cx="0" cy="849300"/>
          </a:xfrm>
          <a:prstGeom prst="straightConnector1">
            <a:avLst/>
          </a:prstGeom>
          <a:noFill/>
          <a:ln w="76200" cap="flat" cmpd="sng">
            <a:solidFill>
              <a:srgbClr val="FDB92A"/>
            </a:solidFill>
            <a:prstDash val="solid"/>
            <a:round/>
            <a:headEnd type="none" w="med" len="med"/>
            <a:tailEnd type="none" w="med" len="med"/>
          </a:ln>
        </p:spPr>
      </p:cxnSp>
      <p:sp>
        <p:nvSpPr>
          <p:cNvPr id="187" name="Google Shape;187;p29"/>
          <p:cNvSpPr txBox="1">
            <a:spLocks noGrp="1"/>
          </p:cNvSpPr>
          <p:nvPr>
            <p:ph type="title"/>
          </p:nvPr>
        </p:nvSpPr>
        <p:spPr>
          <a:xfrm>
            <a:off x="3962400" y="462067"/>
            <a:ext cx="7620000" cy="752100"/>
          </a:xfrm>
          <a:prstGeom prst="rect">
            <a:avLst/>
          </a:prstGeom>
        </p:spPr>
        <p:txBody>
          <a:bodyPr spcFirstLastPara="1" wrap="square" lIns="0" tIns="0" rIns="0" bIns="0" anchor="ctr" anchorCtr="0">
            <a:sp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88" name="Google Shape;188;p29"/>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lvl1pPr lvl="0" algn="r" rtl="0">
              <a:buNone/>
              <a:defRPr sz="1700">
                <a:solidFill>
                  <a:schemeClr val="accent3"/>
                </a:solidFill>
                <a:latin typeface="Jost"/>
                <a:ea typeface="Jost"/>
                <a:cs typeface="Jost"/>
                <a:sym typeface="Jost"/>
              </a:defRPr>
            </a:lvl1pPr>
            <a:lvl2pPr lvl="1" algn="r" rtl="0">
              <a:buNone/>
              <a:defRPr sz="1700">
                <a:solidFill>
                  <a:schemeClr val="accent3"/>
                </a:solidFill>
                <a:latin typeface="Jost"/>
                <a:ea typeface="Jost"/>
                <a:cs typeface="Jost"/>
                <a:sym typeface="Jost"/>
              </a:defRPr>
            </a:lvl2pPr>
            <a:lvl3pPr lvl="2" algn="r" rtl="0">
              <a:buNone/>
              <a:defRPr sz="1700">
                <a:solidFill>
                  <a:schemeClr val="accent3"/>
                </a:solidFill>
                <a:latin typeface="Jost"/>
                <a:ea typeface="Jost"/>
                <a:cs typeface="Jost"/>
                <a:sym typeface="Jost"/>
              </a:defRPr>
            </a:lvl3pPr>
            <a:lvl4pPr lvl="3" algn="r" rtl="0">
              <a:buNone/>
              <a:defRPr sz="1700">
                <a:solidFill>
                  <a:schemeClr val="accent3"/>
                </a:solidFill>
                <a:latin typeface="Jost"/>
                <a:ea typeface="Jost"/>
                <a:cs typeface="Jost"/>
                <a:sym typeface="Jost"/>
              </a:defRPr>
            </a:lvl4pPr>
            <a:lvl5pPr lvl="4" algn="r" rtl="0">
              <a:buNone/>
              <a:defRPr sz="1700">
                <a:solidFill>
                  <a:schemeClr val="accent3"/>
                </a:solidFill>
                <a:latin typeface="Jost"/>
                <a:ea typeface="Jost"/>
                <a:cs typeface="Jost"/>
                <a:sym typeface="Jost"/>
              </a:defRPr>
            </a:lvl5pPr>
            <a:lvl6pPr lvl="5" algn="r" rtl="0">
              <a:buNone/>
              <a:defRPr sz="1700">
                <a:solidFill>
                  <a:schemeClr val="accent3"/>
                </a:solidFill>
                <a:latin typeface="Jost"/>
                <a:ea typeface="Jost"/>
                <a:cs typeface="Jost"/>
                <a:sym typeface="Jost"/>
              </a:defRPr>
            </a:lvl6pPr>
            <a:lvl7pPr lvl="6" algn="r" rtl="0">
              <a:buNone/>
              <a:defRPr sz="1700">
                <a:solidFill>
                  <a:schemeClr val="accent3"/>
                </a:solidFill>
                <a:latin typeface="Jost"/>
                <a:ea typeface="Jost"/>
                <a:cs typeface="Jost"/>
                <a:sym typeface="Jost"/>
              </a:defRPr>
            </a:lvl7pPr>
            <a:lvl8pPr lvl="7" algn="r" rtl="0">
              <a:buNone/>
              <a:defRPr sz="1700">
                <a:solidFill>
                  <a:schemeClr val="accent3"/>
                </a:solidFill>
                <a:latin typeface="Jost"/>
                <a:ea typeface="Jost"/>
                <a:cs typeface="Jost"/>
                <a:sym typeface="Jost"/>
              </a:defRPr>
            </a:lvl8pPr>
            <a:lvl9pPr lvl="8" algn="r" rtl="0">
              <a:buNone/>
              <a:defRPr sz="1700">
                <a:solidFill>
                  <a:schemeClr val="accent3"/>
                </a:solidFill>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
        <p:nvSpPr>
          <p:cNvPr id="189" name="Google Shape;189;p29"/>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lvl1pPr lvl="0" algn="ctr" rtl="0">
              <a:spcAft>
                <a:spcPts val="1300"/>
              </a:spcAft>
              <a:buNone/>
              <a:defRPr sz="800" i="1">
                <a:latin typeface="Arial"/>
                <a:ea typeface="Arial"/>
                <a:cs typeface="Arial"/>
                <a:sym typeface="Arial"/>
              </a:defRPr>
            </a:lvl1pPr>
            <a:lvl2pPr lvl="1" algn="ctr" rtl="0">
              <a:spcAft>
                <a:spcPts val="1300"/>
              </a:spcAft>
              <a:buNone/>
              <a:defRPr sz="800" i="1">
                <a:latin typeface="Arial"/>
                <a:ea typeface="Arial"/>
                <a:cs typeface="Arial"/>
                <a:sym typeface="Arial"/>
              </a:defRPr>
            </a:lvl2pPr>
            <a:lvl3pPr lvl="2" algn="ctr" rtl="0">
              <a:spcAft>
                <a:spcPts val="1300"/>
              </a:spcAft>
              <a:buNone/>
              <a:defRPr sz="800" i="1">
                <a:latin typeface="Arial"/>
                <a:ea typeface="Arial"/>
                <a:cs typeface="Arial"/>
                <a:sym typeface="Arial"/>
              </a:defRPr>
            </a:lvl3pPr>
            <a:lvl4pPr lvl="3" algn="ctr" rtl="0">
              <a:spcAft>
                <a:spcPts val="1300"/>
              </a:spcAft>
              <a:buNone/>
              <a:defRPr sz="800" i="1">
                <a:latin typeface="Arial"/>
                <a:ea typeface="Arial"/>
                <a:cs typeface="Arial"/>
                <a:sym typeface="Arial"/>
              </a:defRPr>
            </a:lvl4pPr>
            <a:lvl5pPr lvl="4" algn="ctr" rtl="0">
              <a:spcAft>
                <a:spcPts val="1300"/>
              </a:spcAft>
              <a:buNone/>
              <a:defRPr sz="800" i="1">
                <a:latin typeface="Arial"/>
                <a:ea typeface="Arial"/>
                <a:cs typeface="Arial"/>
                <a:sym typeface="Arial"/>
              </a:defRPr>
            </a:lvl5pPr>
            <a:lvl6pPr lvl="5" algn="ctr" rtl="0">
              <a:spcAft>
                <a:spcPts val="1300"/>
              </a:spcAft>
              <a:buNone/>
              <a:defRPr sz="800" i="1">
                <a:latin typeface="Arial"/>
                <a:ea typeface="Arial"/>
                <a:cs typeface="Arial"/>
                <a:sym typeface="Arial"/>
              </a:defRPr>
            </a:lvl6pPr>
            <a:lvl7pPr lvl="6" algn="ctr" rtl="0">
              <a:spcAft>
                <a:spcPts val="1300"/>
              </a:spcAft>
              <a:buNone/>
              <a:defRPr sz="800" i="1">
                <a:latin typeface="Arial"/>
                <a:ea typeface="Arial"/>
                <a:cs typeface="Arial"/>
                <a:sym typeface="Arial"/>
              </a:defRPr>
            </a:lvl7pPr>
            <a:lvl8pPr lvl="7" algn="ctr" rtl="0">
              <a:spcAft>
                <a:spcPts val="1300"/>
              </a:spcAft>
              <a:buNone/>
              <a:defRPr sz="800" i="1">
                <a:latin typeface="Arial"/>
                <a:ea typeface="Arial"/>
                <a:cs typeface="Arial"/>
                <a:sym typeface="Arial"/>
              </a:defRPr>
            </a:lvl8pPr>
            <a:lvl9pPr lvl="8" algn="ctr" rtl="0">
              <a:spcAft>
                <a:spcPts val="1300"/>
              </a:spcAft>
              <a:buNone/>
              <a:defRPr sz="800" i="1">
                <a:latin typeface="Arial"/>
                <a:ea typeface="Arial"/>
                <a:cs typeface="Arial"/>
                <a:sym typeface="Arial"/>
              </a:defRPr>
            </a:lvl9p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190" name="Google Shape;190;p29"/>
          <p:cNvSpPr txBox="1">
            <a:spLocks noGrp="1"/>
          </p:cNvSpPr>
          <p:nvPr>
            <p:ph type="body" idx="1"/>
          </p:nvPr>
        </p:nvSpPr>
        <p:spPr>
          <a:xfrm>
            <a:off x="1219200" y="1371600"/>
            <a:ext cx="10190100" cy="4876800"/>
          </a:xfrm>
          <a:prstGeom prst="rect">
            <a:avLst/>
          </a:prstGeom>
        </p:spPr>
        <p:txBody>
          <a:bodyPr spcFirstLastPara="1" wrap="square" lIns="0" tIns="0" rIns="0" bIns="0" anchor="t" anchorCtr="0">
            <a:spAutoFit/>
          </a:bodyPr>
          <a:lstStyle>
            <a:lvl1pPr marL="457200" lvl="0" indent="-381000" rtl="0">
              <a:spcBef>
                <a:spcPts val="0"/>
              </a:spcBef>
              <a:spcAft>
                <a:spcPts val="0"/>
              </a:spcAft>
              <a:buSzPts val="2400"/>
              <a:buChar char="●"/>
              <a:defRPr/>
            </a:lvl1pPr>
            <a:lvl2pPr marL="914400" lvl="1" indent="-361950" rtl="0">
              <a:spcBef>
                <a:spcPts val="0"/>
              </a:spcBef>
              <a:spcAft>
                <a:spcPts val="0"/>
              </a:spcAft>
              <a:buSzPts val="21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36550" rtl="0">
              <a:spcBef>
                <a:spcPts val="0"/>
              </a:spcBef>
              <a:spcAft>
                <a:spcPts val="0"/>
              </a:spcAft>
              <a:buSzPts val="1700"/>
              <a:buChar char="●"/>
              <a:defRPr/>
            </a:lvl7pPr>
            <a:lvl8pPr marL="3657600" lvl="7" indent="-330200" rtl="0">
              <a:spcBef>
                <a:spcPts val="0"/>
              </a:spcBef>
              <a:spcAft>
                <a:spcPts val="0"/>
              </a:spcAft>
              <a:buSzPts val="1600"/>
              <a:buChar char="○"/>
              <a:defRPr/>
            </a:lvl8pPr>
            <a:lvl9pPr marL="4114800" lvl="8" indent="-323850" rtl="0">
              <a:spcBef>
                <a:spcPts val="0"/>
              </a:spcBef>
              <a:spcAft>
                <a:spcPts val="0"/>
              </a:spcAft>
              <a:buSzPts val="15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84">
          <p15:clr>
            <a:srgbClr val="FA7B17"/>
          </p15:clr>
        </p15:guide>
        <p15:guide id="4" pos="768">
          <p15:clr>
            <a:srgbClr val="FA7B17"/>
          </p15:clr>
        </p15:guide>
        <p15:guide id="5" pos="7296">
          <p15:clr>
            <a:srgbClr val="FA7B17"/>
          </p15:clr>
        </p15:guide>
        <p15:guide id="6" orient="horz" pos="864">
          <p15:clr>
            <a:srgbClr val="FA7B17"/>
          </p15:clr>
        </p15:guide>
        <p15:guide id="7" orient="horz" pos="3936">
          <p15:clr>
            <a:srgbClr val="FA7B17"/>
          </p15:clr>
        </p15:guide>
        <p15:guide id="8" orient="horz" pos="464">
          <p15:clr>
            <a:srgbClr val="FA7B17"/>
          </p15:clr>
        </p15:guide>
        <p15:guide id="9" pos="2496">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liforniaColleges.edu Text Only Slide 1 1">
  <p:cSld name="SECTION_HEADER_1_1">
    <p:spTree>
      <p:nvGrpSpPr>
        <p:cNvPr id="1" name="Shape 191"/>
        <p:cNvGrpSpPr/>
        <p:nvPr/>
      </p:nvGrpSpPr>
      <p:grpSpPr>
        <a:xfrm>
          <a:off x="0" y="0"/>
          <a:ext cx="0" cy="0"/>
          <a:chOff x="0" y="0"/>
          <a:chExt cx="0" cy="0"/>
        </a:xfrm>
      </p:grpSpPr>
      <p:pic>
        <p:nvPicPr>
          <p:cNvPr id="192" name="Google Shape;192;p30"/>
          <p:cNvPicPr preferRelativeResize="0"/>
          <p:nvPr/>
        </p:nvPicPr>
        <p:blipFill>
          <a:blip r:embed="rId2">
            <a:alphaModFix/>
          </a:blip>
          <a:stretch>
            <a:fillRect/>
          </a:stretch>
        </p:blipFill>
        <p:spPr>
          <a:xfrm>
            <a:off x="609600" y="284114"/>
            <a:ext cx="2571333" cy="904700"/>
          </a:xfrm>
          <a:prstGeom prst="rect">
            <a:avLst/>
          </a:prstGeom>
          <a:noFill/>
          <a:ln>
            <a:noFill/>
          </a:ln>
        </p:spPr>
      </p:pic>
      <p:cxnSp>
        <p:nvCxnSpPr>
          <p:cNvPr id="193" name="Google Shape;193;p30"/>
          <p:cNvCxnSpPr/>
          <p:nvPr/>
        </p:nvCxnSpPr>
        <p:spPr>
          <a:xfrm>
            <a:off x="3636800" y="311850"/>
            <a:ext cx="0" cy="849300"/>
          </a:xfrm>
          <a:prstGeom prst="straightConnector1">
            <a:avLst/>
          </a:prstGeom>
          <a:noFill/>
          <a:ln w="76200" cap="flat" cmpd="sng">
            <a:solidFill>
              <a:srgbClr val="FDB92A"/>
            </a:solidFill>
            <a:prstDash val="solid"/>
            <a:round/>
            <a:headEnd type="none" w="med" len="med"/>
            <a:tailEnd type="none" w="med" len="med"/>
          </a:ln>
        </p:spPr>
      </p:cxnSp>
      <p:sp>
        <p:nvSpPr>
          <p:cNvPr id="194" name="Google Shape;194;p30"/>
          <p:cNvSpPr txBox="1">
            <a:spLocks noGrp="1"/>
          </p:cNvSpPr>
          <p:nvPr>
            <p:ph type="title"/>
          </p:nvPr>
        </p:nvSpPr>
        <p:spPr>
          <a:xfrm>
            <a:off x="3962400" y="462067"/>
            <a:ext cx="7620000" cy="752100"/>
          </a:xfrm>
          <a:prstGeom prst="rect">
            <a:avLst/>
          </a:prstGeom>
        </p:spPr>
        <p:txBody>
          <a:bodyPr spcFirstLastPara="1" wrap="square" lIns="0" tIns="0" rIns="0" bIns="0" anchor="ctr" anchorCtr="0">
            <a:sp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95" name="Google Shape;195;p30"/>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lvl1pPr lvl="0" algn="r" rtl="0">
              <a:buNone/>
              <a:defRPr sz="1700">
                <a:solidFill>
                  <a:schemeClr val="accent3"/>
                </a:solidFill>
                <a:latin typeface="Jost"/>
                <a:ea typeface="Jost"/>
                <a:cs typeface="Jost"/>
                <a:sym typeface="Jost"/>
              </a:defRPr>
            </a:lvl1pPr>
            <a:lvl2pPr lvl="1" algn="r" rtl="0">
              <a:buNone/>
              <a:defRPr sz="1700">
                <a:solidFill>
                  <a:schemeClr val="accent3"/>
                </a:solidFill>
                <a:latin typeface="Jost"/>
                <a:ea typeface="Jost"/>
                <a:cs typeface="Jost"/>
                <a:sym typeface="Jost"/>
              </a:defRPr>
            </a:lvl2pPr>
            <a:lvl3pPr lvl="2" algn="r" rtl="0">
              <a:buNone/>
              <a:defRPr sz="1700">
                <a:solidFill>
                  <a:schemeClr val="accent3"/>
                </a:solidFill>
                <a:latin typeface="Jost"/>
                <a:ea typeface="Jost"/>
                <a:cs typeface="Jost"/>
                <a:sym typeface="Jost"/>
              </a:defRPr>
            </a:lvl3pPr>
            <a:lvl4pPr lvl="3" algn="r" rtl="0">
              <a:buNone/>
              <a:defRPr sz="1700">
                <a:solidFill>
                  <a:schemeClr val="accent3"/>
                </a:solidFill>
                <a:latin typeface="Jost"/>
                <a:ea typeface="Jost"/>
                <a:cs typeface="Jost"/>
                <a:sym typeface="Jost"/>
              </a:defRPr>
            </a:lvl4pPr>
            <a:lvl5pPr lvl="4" algn="r" rtl="0">
              <a:buNone/>
              <a:defRPr sz="1700">
                <a:solidFill>
                  <a:schemeClr val="accent3"/>
                </a:solidFill>
                <a:latin typeface="Jost"/>
                <a:ea typeface="Jost"/>
                <a:cs typeface="Jost"/>
                <a:sym typeface="Jost"/>
              </a:defRPr>
            </a:lvl5pPr>
            <a:lvl6pPr lvl="5" algn="r" rtl="0">
              <a:buNone/>
              <a:defRPr sz="1700">
                <a:solidFill>
                  <a:schemeClr val="accent3"/>
                </a:solidFill>
                <a:latin typeface="Jost"/>
                <a:ea typeface="Jost"/>
                <a:cs typeface="Jost"/>
                <a:sym typeface="Jost"/>
              </a:defRPr>
            </a:lvl6pPr>
            <a:lvl7pPr lvl="6" algn="r" rtl="0">
              <a:buNone/>
              <a:defRPr sz="1700">
                <a:solidFill>
                  <a:schemeClr val="accent3"/>
                </a:solidFill>
                <a:latin typeface="Jost"/>
                <a:ea typeface="Jost"/>
                <a:cs typeface="Jost"/>
                <a:sym typeface="Jost"/>
              </a:defRPr>
            </a:lvl7pPr>
            <a:lvl8pPr lvl="7" algn="r" rtl="0">
              <a:buNone/>
              <a:defRPr sz="1700">
                <a:solidFill>
                  <a:schemeClr val="accent3"/>
                </a:solidFill>
                <a:latin typeface="Jost"/>
                <a:ea typeface="Jost"/>
                <a:cs typeface="Jost"/>
                <a:sym typeface="Jost"/>
              </a:defRPr>
            </a:lvl8pPr>
            <a:lvl9pPr lvl="8" algn="r" rtl="0">
              <a:buNone/>
              <a:defRPr sz="1700">
                <a:solidFill>
                  <a:schemeClr val="accent3"/>
                </a:solidFill>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p30"/>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lvl1pPr lvl="0" algn="ctr" rtl="0">
              <a:spcAft>
                <a:spcPts val="1300"/>
              </a:spcAft>
              <a:buNone/>
              <a:defRPr sz="800" i="1">
                <a:latin typeface="Arial"/>
                <a:ea typeface="Arial"/>
                <a:cs typeface="Arial"/>
                <a:sym typeface="Arial"/>
              </a:defRPr>
            </a:lvl1pPr>
            <a:lvl2pPr lvl="1" algn="ctr" rtl="0">
              <a:spcAft>
                <a:spcPts val="1300"/>
              </a:spcAft>
              <a:buNone/>
              <a:defRPr sz="800" i="1">
                <a:latin typeface="Arial"/>
                <a:ea typeface="Arial"/>
                <a:cs typeface="Arial"/>
                <a:sym typeface="Arial"/>
              </a:defRPr>
            </a:lvl2pPr>
            <a:lvl3pPr lvl="2" algn="ctr" rtl="0">
              <a:spcAft>
                <a:spcPts val="1300"/>
              </a:spcAft>
              <a:buNone/>
              <a:defRPr sz="800" i="1">
                <a:latin typeface="Arial"/>
                <a:ea typeface="Arial"/>
                <a:cs typeface="Arial"/>
                <a:sym typeface="Arial"/>
              </a:defRPr>
            </a:lvl3pPr>
            <a:lvl4pPr lvl="3" algn="ctr" rtl="0">
              <a:spcAft>
                <a:spcPts val="1300"/>
              </a:spcAft>
              <a:buNone/>
              <a:defRPr sz="800" i="1">
                <a:latin typeface="Arial"/>
                <a:ea typeface="Arial"/>
                <a:cs typeface="Arial"/>
                <a:sym typeface="Arial"/>
              </a:defRPr>
            </a:lvl4pPr>
            <a:lvl5pPr lvl="4" algn="ctr" rtl="0">
              <a:spcAft>
                <a:spcPts val="1300"/>
              </a:spcAft>
              <a:buNone/>
              <a:defRPr sz="800" i="1">
                <a:latin typeface="Arial"/>
                <a:ea typeface="Arial"/>
                <a:cs typeface="Arial"/>
                <a:sym typeface="Arial"/>
              </a:defRPr>
            </a:lvl5pPr>
            <a:lvl6pPr lvl="5" algn="ctr" rtl="0">
              <a:spcAft>
                <a:spcPts val="1300"/>
              </a:spcAft>
              <a:buNone/>
              <a:defRPr sz="800" i="1">
                <a:latin typeface="Arial"/>
                <a:ea typeface="Arial"/>
                <a:cs typeface="Arial"/>
                <a:sym typeface="Arial"/>
              </a:defRPr>
            </a:lvl6pPr>
            <a:lvl7pPr lvl="6" algn="ctr" rtl="0">
              <a:spcAft>
                <a:spcPts val="1300"/>
              </a:spcAft>
              <a:buNone/>
              <a:defRPr sz="800" i="1">
                <a:latin typeface="Arial"/>
                <a:ea typeface="Arial"/>
                <a:cs typeface="Arial"/>
                <a:sym typeface="Arial"/>
              </a:defRPr>
            </a:lvl7pPr>
            <a:lvl8pPr lvl="7" algn="ctr" rtl="0">
              <a:spcAft>
                <a:spcPts val="1300"/>
              </a:spcAft>
              <a:buNone/>
              <a:defRPr sz="800" i="1">
                <a:latin typeface="Arial"/>
                <a:ea typeface="Arial"/>
                <a:cs typeface="Arial"/>
                <a:sym typeface="Arial"/>
              </a:defRPr>
            </a:lvl8pPr>
            <a:lvl9pPr lvl="8" algn="ctr" rtl="0">
              <a:spcAft>
                <a:spcPts val="1300"/>
              </a:spcAft>
              <a:buNone/>
              <a:defRPr sz="800" i="1">
                <a:latin typeface="Arial"/>
                <a:ea typeface="Arial"/>
                <a:cs typeface="Arial"/>
                <a:sym typeface="Arial"/>
              </a:defRPr>
            </a:lvl9p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197" name="Google Shape;197;p30"/>
          <p:cNvSpPr txBox="1">
            <a:spLocks noGrp="1"/>
          </p:cNvSpPr>
          <p:nvPr>
            <p:ph type="body" idx="1"/>
          </p:nvPr>
        </p:nvSpPr>
        <p:spPr>
          <a:xfrm>
            <a:off x="1219200" y="1371600"/>
            <a:ext cx="4726800" cy="4876800"/>
          </a:xfrm>
          <a:prstGeom prst="rect">
            <a:avLst/>
          </a:prstGeom>
        </p:spPr>
        <p:txBody>
          <a:bodyPr spcFirstLastPara="1" wrap="square" lIns="0" tIns="0" rIns="0" bIns="0" anchor="t" anchorCtr="0">
            <a:spAutoFit/>
          </a:bodyPr>
          <a:lstStyle>
            <a:lvl1pPr marL="457200" lvl="0" indent="-381000" rtl="0">
              <a:spcBef>
                <a:spcPts val="0"/>
              </a:spcBef>
              <a:spcAft>
                <a:spcPts val="0"/>
              </a:spcAft>
              <a:buSzPts val="2400"/>
              <a:buChar char="●"/>
              <a:defRPr/>
            </a:lvl1pPr>
            <a:lvl2pPr marL="914400" lvl="1" indent="-361950" rtl="0">
              <a:spcBef>
                <a:spcPts val="0"/>
              </a:spcBef>
              <a:spcAft>
                <a:spcPts val="0"/>
              </a:spcAft>
              <a:buSzPts val="21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36550" rtl="0">
              <a:spcBef>
                <a:spcPts val="0"/>
              </a:spcBef>
              <a:spcAft>
                <a:spcPts val="0"/>
              </a:spcAft>
              <a:buSzPts val="1700"/>
              <a:buChar char="●"/>
              <a:defRPr/>
            </a:lvl7pPr>
            <a:lvl8pPr marL="3657600" lvl="7" indent="-330200" rtl="0">
              <a:spcBef>
                <a:spcPts val="0"/>
              </a:spcBef>
              <a:spcAft>
                <a:spcPts val="0"/>
              </a:spcAft>
              <a:buSzPts val="1600"/>
              <a:buChar char="○"/>
              <a:defRPr/>
            </a:lvl8pPr>
            <a:lvl9pPr marL="4114800" lvl="8" indent="-323850" rtl="0">
              <a:spcBef>
                <a:spcPts val="0"/>
              </a:spcBef>
              <a:spcAft>
                <a:spcPts val="0"/>
              </a:spcAft>
              <a:buSzPts val="1500"/>
              <a:buChar char="■"/>
              <a:defRPr/>
            </a:lvl9pPr>
          </a:lstStyle>
          <a:p>
            <a:endParaRPr/>
          </a:p>
        </p:txBody>
      </p:sp>
      <p:sp>
        <p:nvSpPr>
          <p:cNvPr id="198" name="Google Shape;198;p30"/>
          <p:cNvSpPr txBox="1">
            <a:spLocks noGrp="1"/>
          </p:cNvSpPr>
          <p:nvPr>
            <p:ph type="body" idx="3"/>
          </p:nvPr>
        </p:nvSpPr>
        <p:spPr>
          <a:xfrm>
            <a:off x="6682233" y="1371600"/>
            <a:ext cx="4726800" cy="4961700"/>
          </a:xfrm>
          <a:prstGeom prst="rect">
            <a:avLst/>
          </a:prstGeom>
        </p:spPr>
        <p:txBody>
          <a:bodyPr spcFirstLastPara="1" wrap="square" lIns="0" tIns="0" rIns="0" bIns="0" anchor="t" anchorCtr="0">
            <a:spAutoFit/>
          </a:bodyPr>
          <a:lstStyle>
            <a:lvl1pPr marL="457200" lvl="0" indent="-381000" rtl="0">
              <a:spcBef>
                <a:spcPts val="0"/>
              </a:spcBef>
              <a:spcAft>
                <a:spcPts val="0"/>
              </a:spcAft>
              <a:buSzPts val="2400"/>
              <a:buChar char="●"/>
              <a:defRPr/>
            </a:lvl1pPr>
            <a:lvl2pPr marL="914400" lvl="1" indent="-361950" rtl="0">
              <a:spcBef>
                <a:spcPts val="0"/>
              </a:spcBef>
              <a:spcAft>
                <a:spcPts val="0"/>
              </a:spcAft>
              <a:buSzPts val="21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36550" rtl="0">
              <a:spcBef>
                <a:spcPts val="0"/>
              </a:spcBef>
              <a:spcAft>
                <a:spcPts val="0"/>
              </a:spcAft>
              <a:buSzPts val="1700"/>
              <a:buChar char="●"/>
              <a:defRPr/>
            </a:lvl7pPr>
            <a:lvl8pPr marL="3657600" lvl="7" indent="-330200" rtl="0">
              <a:spcBef>
                <a:spcPts val="0"/>
              </a:spcBef>
              <a:spcAft>
                <a:spcPts val="0"/>
              </a:spcAft>
              <a:buSzPts val="1600"/>
              <a:buChar char="○"/>
              <a:defRPr/>
            </a:lvl8pPr>
            <a:lvl9pPr marL="4114800" lvl="8" indent="-323850" rtl="0">
              <a:spcBef>
                <a:spcPts val="0"/>
              </a:spcBef>
              <a:spcAft>
                <a:spcPts val="0"/>
              </a:spcAft>
              <a:buSzPts val="15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84">
          <p15:clr>
            <a:srgbClr val="FA7B17"/>
          </p15:clr>
        </p15:guide>
        <p15:guide id="4" pos="768">
          <p15:clr>
            <a:srgbClr val="FA7B17"/>
          </p15:clr>
        </p15:guide>
        <p15:guide id="5" pos="7296">
          <p15:clr>
            <a:srgbClr val="FA7B17"/>
          </p15:clr>
        </p15:guide>
        <p15:guide id="6" orient="horz" pos="864">
          <p15:clr>
            <a:srgbClr val="FA7B17"/>
          </p15:clr>
        </p15:guide>
        <p15:guide id="7" orient="horz" pos="3936">
          <p15:clr>
            <a:srgbClr val="FA7B17"/>
          </p15:clr>
        </p15:guide>
        <p15:guide id="8" orient="horz" pos="464">
          <p15:clr>
            <a:srgbClr val="FA7B17"/>
          </p15:clr>
        </p15:guide>
        <p15:guide id="9" pos="2496">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liforniaColleges.edu Section Title Slide">
  <p:cSld name="TITLE_1">
    <p:spTree>
      <p:nvGrpSpPr>
        <p:cNvPr id="1" name="Shape 199"/>
        <p:cNvGrpSpPr/>
        <p:nvPr/>
      </p:nvGrpSpPr>
      <p:grpSpPr>
        <a:xfrm>
          <a:off x="0" y="0"/>
          <a:ext cx="0" cy="0"/>
          <a:chOff x="0" y="0"/>
          <a:chExt cx="0" cy="0"/>
        </a:xfrm>
      </p:grpSpPr>
      <p:sp>
        <p:nvSpPr>
          <p:cNvPr id="200" name="Google Shape;200;p31"/>
          <p:cNvSpPr/>
          <p:nvPr/>
        </p:nvSpPr>
        <p:spPr>
          <a:xfrm>
            <a:off x="-16000" y="-16000"/>
            <a:ext cx="12236700" cy="4272000"/>
          </a:xfrm>
          <a:prstGeom prst="rect">
            <a:avLst/>
          </a:prstGeom>
          <a:solidFill>
            <a:srgbClr val="041F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1" name="Google Shape;201;p31"/>
          <p:cNvSpPr txBox="1">
            <a:spLocks noGrp="1"/>
          </p:cNvSpPr>
          <p:nvPr>
            <p:ph type="ctrTitle"/>
          </p:nvPr>
        </p:nvSpPr>
        <p:spPr>
          <a:xfrm>
            <a:off x="550033" y="1792400"/>
            <a:ext cx="11360700" cy="645900"/>
          </a:xfrm>
          <a:prstGeom prst="rect">
            <a:avLst/>
          </a:prstGeom>
        </p:spPr>
        <p:txBody>
          <a:bodyPr spcFirstLastPara="1" wrap="square" lIns="0" tIns="0" rIns="0" bIns="0" anchor="ctr" anchorCtr="0">
            <a:sp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pic>
        <p:nvPicPr>
          <p:cNvPr id="202" name="Google Shape;202;p31"/>
          <p:cNvPicPr preferRelativeResize="0"/>
          <p:nvPr/>
        </p:nvPicPr>
        <p:blipFill rotWithShape="1">
          <a:blip r:embed="rId2">
            <a:alphaModFix/>
          </a:blip>
          <a:srcRect/>
          <a:stretch/>
        </p:blipFill>
        <p:spPr>
          <a:xfrm>
            <a:off x="609600" y="4769833"/>
            <a:ext cx="4288600" cy="14478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orient="horz" pos="1536">
          <p15:clr>
            <a:srgbClr val="FA7B17"/>
          </p15:clr>
        </p15:guide>
        <p15:guide id="4" pos="384">
          <p15:clr>
            <a:srgbClr val="FA7B17"/>
          </p15:clr>
        </p15:guide>
        <p15:guide id="5" pos="7296">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 CCGI &amp; CaliforniaColleges.edu">
  <p:cSld name="TITLE_2_1">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blip>
          <a:stretch>
            <a:fillRect/>
          </a:stretch>
        </p:blipFill>
        <p:spPr>
          <a:xfrm>
            <a:off x="8841525" y="5374375"/>
            <a:ext cx="2983100" cy="926125"/>
          </a:xfrm>
          <a:prstGeom prst="rect">
            <a:avLst/>
          </a:prstGeom>
          <a:noFill/>
          <a:ln>
            <a:noFill/>
          </a:ln>
        </p:spPr>
      </p:pic>
      <p:pic>
        <p:nvPicPr>
          <p:cNvPr id="31" name="Google Shape;31;p4"/>
          <p:cNvPicPr preferRelativeResize="0"/>
          <p:nvPr/>
        </p:nvPicPr>
        <p:blipFill>
          <a:blip r:embed="rId3">
            <a:alphaModFix/>
          </a:blip>
          <a:stretch>
            <a:fillRect/>
          </a:stretch>
        </p:blipFill>
        <p:spPr>
          <a:xfrm>
            <a:off x="0" y="2755577"/>
            <a:ext cx="12191857" cy="1707066"/>
          </a:xfrm>
          <a:prstGeom prst="rect">
            <a:avLst/>
          </a:prstGeom>
          <a:noFill/>
          <a:ln>
            <a:noFill/>
          </a:ln>
        </p:spPr>
      </p:pic>
      <p:sp>
        <p:nvSpPr>
          <p:cNvPr id="32" name="Google Shape;32;p4"/>
          <p:cNvSpPr txBox="1">
            <a:spLocks noGrp="1"/>
          </p:cNvSpPr>
          <p:nvPr>
            <p:ph type="ctrTitle"/>
          </p:nvPr>
        </p:nvSpPr>
        <p:spPr>
          <a:xfrm>
            <a:off x="384275" y="1589950"/>
            <a:ext cx="11702700" cy="1362000"/>
          </a:xfrm>
          <a:prstGeom prst="rect">
            <a:avLst/>
          </a:prstGeom>
          <a:noFill/>
          <a:ln>
            <a:noFill/>
          </a:ln>
        </p:spPr>
        <p:txBody>
          <a:bodyPr spcFirstLastPara="1" wrap="square" lIns="91425" tIns="45700" rIns="91425" bIns="45700" anchor="b" anchorCtr="0">
            <a:noAutofit/>
          </a:bodyPr>
          <a:lstStyle>
            <a:lvl1pPr lvl="0" rtl="0">
              <a:lnSpc>
                <a:spcPct val="100000"/>
              </a:lnSpc>
              <a:spcBef>
                <a:spcPts val="0"/>
              </a:spcBef>
              <a:spcAft>
                <a:spcPts val="0"/>
              </a:spcAft>
              <a:buSzPts val="3700"/>
              <a:buFont typeface="Calibri"/>
              <a:buNone/>
              <a:defRPr sz="3700" b="1"/>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33" name="Google Shape;33;p4"/>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35" name="Google Shape;35;p4"/>
          <p:cNvPicPr preferRelativeResize="0"/>
          <p:nvPr/>
        </p:nvPicPr>
        <p:blipFill rotWithShape="1">
          <a:blip r:embed="rId4">
            <a:alphaModFix/>
          </a:blip>
          <a:srcRect t="-7158" r="-2343"/>
          <a:stretch/>
        </p:blipFill>
        <p:spPr>
          <a:xfrm>
            <a:off x="4643437" y="5364437"/>
            <a:ext cx="2905125" cy="946000"/>
          </a:xfrm>
          <a:prstGeom prst="rect">
            <a:avLst/>
          </a:prstGeom>
          <a:noFill/>
          <a:ln>
            <a:noFill/>
          </a:ln>
        </p:spPr>
      </p:pic>
      <p:sp>
        <p:nvSpPr>
          <p:cNvPr id="36" name="Google Shape;36;p4"/>
          <p:cNvSpPr txBox="1">
            <a:spLocks noGrp="1"/>
          </p:cNvSpPr>
          <p:nvPr>
            <p:ph type="ctrTitle" idx="2"/>
          </p:nvPr>
        </p:nvSpPr>
        <p:spPr>
          <a:xfrm>
            <a:off x="0" y="4140575"/>
            <a:ext cx="12192000" cy="398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2800"/>
              <a:buFont typeface="Calibri"/>
              <a:buNone/>
              <a:defRPr sz="2800"/>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 CaliforniaColleges.edu 1">
  <p:cSld name="TITLE_2_3">
    <p:spTree>
      <p:nvGrpSpPr>
        <p:cNvPr id="1" name="Shape 209"/>
        <p:cNvGrpSpPr/>
        <p:nvPr/>
      </p:nvGrpSpPr>
      <p:grpSpPr>
        <a:xfrm>
          <a:off x="0" y="0"/>
          <a:ext cx="0" cy="0"/>
          <a:chOff x="0" y="0"/>
          <a:chExt cx="0" cy="0"/>
        </a:xfrm>
      </p:grpSpPr>
      <p:sp>
        <p:nvSpPr>
          <p:cNvPr id="210" name="Google Shape;210;p33"/>
          <p:cNvSpPr/>
          <p:nvPr/>
        </p:nvSpPr>
        <p:spPr>
          <a:xfrm>
            <a:off x="25875" y="4594650"/>
            <a:ext cx="12192000" cy="22632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p:nvPr/>
        </p:nvSpPr>
        <p:spPr>
          <a:xfrm>
            <a:off x="0" y="0"/>
            <a:ext cx="12204900" cy="4593600"/>
          </a:xfrm>
          <a:prstGeom prst="rect">
            <a:avLst/>
          </a:prstGeom>
          <a:solidFill>
            <a:srgbClr val="041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33"/>
          <p:cNvPicPr preferRelativeResize="0"/>
          <p:nvPr/>
        </p:nvPicPr>
        <p:blipFill>
          <a:blip r:embed="rId2">
            <a:alphaModFix/>
          </a:blip>
          <a:stretch>
            <a:fillRect/>
          </a:stretch>
        </p:blipFill>
        <p:spPr>
          <a:xfrm>
            <a:off x="8841525" y="5374375"/>
            <a:ext cx="2983100" cy="926125"/>
          </a:xfrm>
          <a:prstGeom prst="rect">
            <a:avLst/>
          </a:prstGeom>
          <a:noFill/>
          <a:ln>
            <a:noFill/>
          </a:ln>
        </p:spPr>
      </p:pic>
      <p:sp>
        <p:nvSpPr>
          <p:cNvPr id="213" name="Google Shape;213;p33"/>
          <p:cNvSpPr txBox="1">
            <a:spLocks noGrp="1"/>
          </p:cNvSpPr>
          <p:nvPr>
            <p:ph type="ctrTitle"/>
          </p:nvPr>
        </p:nvSpPr>
        <p:spPr>
          <a:xfrm>
            <a:off x="384275" y="2910100"/>
            <a:ext cx="11702700" cy="1362000"/>
          </a:xfrm>
          <a:prstGeom prst="rect">
            <a:avLst/>
          </a:prstGeom>
          <a:noFill/>
          <a:ln>
            <a:noFill/>
          </a:ln>
        </p:spPr>
        <p:txBody>
          <a:bodyPr spcFirstLastPara="1" wrap="square" lIns="91425" tIns="45700" rIns="91425" bIns="45700" anchor="b" anchorCtr="0">
            <a:noAutofit/>
          </a:bodyPr>
          <a:lstStyle>
            <a:lvl1pPr lvl="0" rtl="0">
              <a:lnSpc>
                <a:spcPct val="100000"/>
              </a:lnSpc>
              <a:spcBef>
                <a:spcPts val="0"/>
              </a:spcBef>
              <a:spcAft>
                <a:spcPts val="0"/>
              </a:spcAft>
              <a:buClr>
                <a:srgbClr val="FFFFFF"/>
              </a:buClr>
              <a:buSzPts val="3700"/>
              <a:buFont typeface="Calibri"/>
              <a:buNone/>
              <a:defRPr sz="3700" b="1">
                <a:solidFill>
                  <a:srgbClr val="FFFFFF"/>
                </a:solidFill>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214" name="Google Shape;214;p33"/>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5" name="Google Shape;215;p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6" name="Google Shape;216;p33"/>
          <p:cNvSpPr txBox="1">
            <a:spLocks noGrp="1"/>
          </p:cNvSpPr>
          <p:nvPr>
            <p:ph type="ctrTitle" idx="2"/>
          </p:nvPr>
        </p:nvSpPr>
        <p:spPr>
          <a:xfrm>
            <a:off x="12950" y="4745975"/>
            <a:ext cx="12192000" cy="398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Clr>
                <a:srgbClr val="000000"/>
              </a:buClr>
              <a:buSzPts val="2800"/>
              <a:buFont typeface="Calibri"/>
              <a:buNone/>
              <a:defRPr sz="2800">
                <a:solidFill>
                  <a:srgbClr val="000000"/>
                </a:solidFill>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ody Slide 1 1">
  <p:cSld name="OBJECT_1_1">
    <p:spTree>
      <p:nvGrpSpPr>
        <p:cNvPr id="1" name="Shape 217"/>
        <p:cNvGrpSpPr/>
        <p:nvPr/>
      </p:nvGrpSpPr>
      <p:grpSpPr>
        <a:xfrm>
          <a:off x="0" y="0"/>
          <a:ext cx="0" cy="0"/>
          <a:chOff x="0" y="0"/>
          <a:chExt cx="0" cy="0"/>
        </a:xfrm>
      </p:grpSpPr>
      <p:sp>
        <p:nvSpPr>
          <p:cNvPr id="218" name="Google Shape;218;p34"/>
          <p:cNvSpPr txBox="1">
            <a:spLocks noGrp="1"/>
          </p:cNvSpPr>
          <p:nvPr>
            <p:ph type="title"/>
          </p:nvPr>
        </p:nvSpPr>
        <p:spPr>
          <a:xfrm>
            <a:off x="384275" y="212725"/>
            <a:ext cx="10588500" cy="517500"/>
          </a:xfrm>
          <a:prstGeom prst="rect">
            <a:avLst/>
          </a:prstGeom>
          <a:noFill/>
          <a:ln>
            <a:noFill/>
          </a:ln>
        </p:spPr>
        <p:txBody>
          <a:bodyPr spcFirstLastPara="1" wrap="square" lIns="91425" tIns="45700" rIns="91425" bIns="45700" anchor="t" anchorCtr="0">
            <a:noAutofit/>
          </a:bodyPr>
          <a:lstStyle>
            <a:lvl1pPr lvl="0" rtl="0">
              <a:lnSpc>
                <a:spcPct val="100000"/>
              </a:lnSpc>
              <a:spcBef>
                <a:spcPts val="0"/>
              </a:spcBef>
              <a:spcAft>
                <a:spcPts val="0"/>
              </a:spcAft>
              <a:buClr>
                <a:srgbClr val="041F3D"/>
              </a:buClr>
              <a:buSzPts val="1100"/>
              <a:buNone/>
              <a:defRPr sz="3600" b="1">
                <a:solidFill>
                  <a:srgbClr val="041F3D"/>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9" name="Google Shape;219;p34"/>
          <p:cNvSpPr txBox="1">
            <a:spLocks noGrp="1"/>
          </p:cNvSpPr>
          <p:nvPr>
            <p:ph type="body" idx="1"/>
          </p:nvPr>
        </p:nvSpPr>
        <p:spPr>
          <a:xfrm>
            <a:off x="384275" y="1552575"/>
            <a:ext cx="11514300" cy="4624500"/>
          </a:xfrm>
          <a:prstGeom prst="rect">
            <a:avLst/>
          </a:prstGeom>
          <a:noFill/>
          <a:ln>
            <a:noFill/>
          </a:ln>
        </p:spPr>
        <p:txBody>
          <a:bodyPr spcFirstLastPara="1" wrap="square" lIns="91425" tIns="45700" rIns="91425" bIns="45700" anchor="t" anchorCtr="0">
            <a:noAutofit/>
          </a:bodyPr>
          <a:lstStyle>
            <a:lvl1pPr marL="457200" lvl="0" indent="-349250" algn="l" rtl="0">
              <a:lnSpc>
                <a:spcPct val="100000"/>
              </a:lnSpc>
              <a:spcBef>
                <a:spcPts val="1100"/>
              </a:spcBef>
              <a:spcAft>
                <a:spcPts val="0"/>
              </a:spcAft>
              <a:buSzPts val="1900"/>
              <a:buChar char="–"/>
              <a:defRPr>
                <a:latin typeface="Arial"/>
                <a:ea typeface="Arial"/>
                <a:cs typeface="Arial"/>
                <a:sym typeface="Arial"/>
              </a:defRPr>
            </a:lvl1pPr>
            <a:lvl2pPr marL="914400" lvl="1" indent="-349250" algn="l" rtl="0">
              <a:lnSpc>
                <a:spcPct val="100000"/>
              </a:lnSpc>
              <a:spcBef>
                <a:spcPts val="1100"/>
              </a:spcBef>
              <a:spcAft>
                <a:spcPts val="0"/>
              </a:spcAft>
              <a:buSzPts val="1900"/>
              <a:buChar char="–"/>
              <a:defRPr>
                <a:latin typeface="Arial"/>
                <a:ea typeface="Arial"/>
                <a:cs typeface="Arial"/>
                <a:sym typeface="Arial"/>
              </a:defRPr>
            </a:lvl2pPr>
            <a:lvl3pPr marL="1371600" lvl="2" indent="-349250" algn="l" rtl="0">
              <a:lnSpc>
                <a:spcPct val="100000"/>
              </a:lnSpc>
              <a:spcBef>
                <a:spcPts val="1100"/>
              </a:spcBef>
              <a:spcAft>
                <a:spcPts val="0"/>
              </a:spcAft>
              <a:buSzPts val="1900"/>
              <a:buChar char="–"/>
              <a:defRPr>
                <a:latin typeface="Arial"/>
                <a:ea typeface="Arial"/>
                <a:cs typeface="Arial"/>
                <a:sym typeface="Arial"/>
              </a:defRPr>
            </a:lvl3pPr>
            <a:lvl4pPr marL="1828800" lvl="3" indent="-349250" algn="l" rtl="0">
              <a:lnSpc>
                <a:spcPct val="100000"/>
              </a:lnSpc>
              <a:spcBef>
                <a:spcPts val="1100"/>
              </a:spcBef>
              <a:spcAft>
                <a:spcPts val="0"/>
              </a:spcAft>
              <a:buSzPts val="1900"/>
              <a:buChar char="–"/>
              <a:defRPr>
                <a:latin typeface="Arial"/>
                <a:ea typeface="Arial"/>
                <a:cs typeface="Arial"/>
                <a:sym typeface="Arial"/>
              </a:defRPr>
            </a:lvl4pPr>
            <a:lvl5pPr marL="2286000" lvl="4" indent="-349250" algn="l" rtl="0">
              <a:lnSpc>
                <a:spcPct val="100000"/>
              </a:lnSpc>
              <a:spcBef>
                <a:spcPts val="1100"/>
              </a:spcBef>
              <a:spcAft>
                <a:spcPts val="0"/>
              </a:spcAft>
              <a:buSzPts val="1900"/>
              <a:buChar char="–"/>
              <a:defRPr>
                <a:latin typeface="Arial"/>
                <a:ea typeface="Arial"/>
                <a:cs typeface="Arial"/>
                <a:sym typeface="Arial"/>
              </a:defRPr>
            </a:lvl5pPr>
            <a:lvl6pPr marL="2743200" lvl="5" indent="-349250" algn="l" rtl="0">
              <a:lnSpc>
                <a:spcPct val="100000"/>
              </a:lnSpc>
              <a:spcBef>
                <a:spcPts val="1100"/>
              </a:spcBef>
              <a:spcAft>
                <a:spcPts val="0"/>
              </a:spcAft>
              <a:buSzPts val="1900"/>
              <a:buChar char="–"/>
              <a:defRPr>
                <a:latin typeface="Arial"/>
                <a:ea typeface="Arial"/>
                <a:cs typeface="Arial"/>
                <a:sym typeface="Arial"/>
              </a:defRPr>
            </a:lvl6pPr>
            <a:lvl7pPr marL="3200400" lvl="6" indent="-349250" algn="l" rtl="0">
              <a:lnSpc>
                <a:spcPct val="100000"/>
              </a:lnSpc>
              <a:spcBef>
                <a:spcPts val="1100"/>
              </a:spcBef>
              <a:spcAft>
                <a:spcPts val="0"/>
              </a:spcAft>
              <a:buSzPts val="1900"/>
              <a:buChar char="–"/>
              <a:defRPr>
                <a:latin typeface="Arial"/>
                <a:ea typeface="Arial"/>
                <a:cs typeface="Arial"/>
                <a:sym typeface="Arial"/>
              </a:defRPr>
            </a:lvl7pPr>
            <a:lvl8pPr marL="3657600" lvl="7" indent="-349250" algn="l" rtl="0">
              <a:lnSpc>
                <a:spcPct val="100000"/>
              </a:lnSpc>
              <a:spcBef>
                <a:spcPts val="1100"/>
              </a:spcBef>
              <a:spcAft>
                <a:spcPts val="0"/>
              </a:spcAft>
              <a:buSzPts val="1900"/>
              <a:buChar char="–"/>
              <a:defRPr>
                <a:latin typeface="Arial"/>
                <a:ea typeface="Arial"/>
                <a:cs typeface="Arial"/>
                <a:sym typeface="Arial"/>
              </a:defRPr>
            </a:lvl8pPr>
            <a:lvl9pPr marL="4114800" lvl="8" indent="-349250" algn="l" rtl="0">
              <a:lnSpc>
                <a:spcPct val="100000"/>
              </a:lnSpc>
              <a:spcBef>
                <a:spcPts val="1100"/>
              </a:spcBef>
              <a:spcAft>
                <a:spcPts val="1100"/>
              </a:spcAft>
              <a:buSzPts val="1900"/>
              <a:buChar char="–"/>
              <a:defRPr>
                <a:latin typeface="Arial"/>
                <a:ea typeface="Arial"/>
                <a:cs typeface="Arial"/>
                <a:sym typeface="Arial"/>
              </a:defRPr>
            </a:lvl9pPr>
          </a:lstStyle>
          <a:p>
            <a:endParaRPr/>
          </a:p>
        </p:txBody>
      </p:sp>
      <p:sp>
        <p:nvSpPr>
          <p:cNvPr id="220" name="Google Shape;220;p34"/>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p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p34"/>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atin typeface="Arial"/>
                <a:ea typeface="Arial"/>
                <a:cs typeface="Arial"/>
                <a:sym typeface="Arial"/>
              </a:defRPr>
            </a:lvl1pPr>
            <a:lvl2pPr marL="0" lvl="1" indent="0" algn="r" rtl="0">
              <a:spcBef>
                <a:spcPts val="0"/>
              </a:spcBef>
              <a:buNone/>
              <a:defRPr>
                <a:latin typeface="Arial"/>
                <a:ea typeface="Arial"/>
                <a:cs typeface="Arial"/>
                <a:sym typeface="Arial"/>
              </a:defRPr>
            </a:lvl2pPr>
            <a:lvl3pPr marL="0" lvl="2" indent="0" algn="r" rtl="0">
              <a:spcBef>
                <a:spcPts val="0"/>
              </a:spcBef>
              <a:buNone/>
              <a:defRPr>
                <a:latin typeface="Arial"/>
                <a:ea typeface="Arial"/>
                <a:cs typeface="Arial"/>
                <a:sym typeface="Arial"/>
              </a:defRPr>
            </a:lvl3pPr>
            <a:lvl4pPr marL="0" lvl="3" indent="0" algn="r" rtl="0">
              <a:spcBef>
                <a:spcPts val="0"/>
              </a:spcBef>
              <a:buNone/>
              <a:defRPr>
                <a:latin typeface="Arial"/>
                <a:ea typeface="Arial"/>
                <a:cs typeface="Arial"/>
                <a:sym typeface="Arial"/>
              </a:defRPr>
            </a:lvl4pPr>
            <a:lvl5pPr marL="0" lvl="4" indent="0" algn="r" rtl="0">
              <a:spcBef>
                <a:spcPts val="0"/>
              </a:spcBef>
              <a:buNone/>
              <a:defRPr>
                <a:latin typeface="Arial"/>
                <a:ea typeface="Arial"/>
                <a:cs typeface="Arial"/>
                <a:sym typeface="Arial"/>
              </a:defRPr>
            </a:lvl5pPr>
            <a:lvl6pPr marL="0" lvl="5" indent="0" algn="r" rtl="0">
              <a:spcBef>
                <a:spcPts val="0"/>
              </a:spcBef>
              <a:buNone/>
              <a:defRPr>
                <a:latin typeface="Arial"/>
                <a:ea typeface="Arial"/>
                <a:cs typeface="Arial"/>
                <a:sym typeface="Arial"/>
              </a:defRPr>
            </a:lvl6pPr>
            <a:lvl7pPr marL="0" lvl="6" indent="0" algn="r" rtl="0">
              <a:spcBef>
                <a:spcPts val="0"/>
              </a:spcBef>
              <a:buNone/>
              <a:defRPr>
                <a:latin typeface="Arial"/>
                <a:ea typeface="Arial"/>
                <a:cs typeface="Arial"/>
                <a:sym typeface="Arial"/>
              </a:defRPr>
            </a:lvl7pPr>
            <a:lvl8pPr marL="0" lvl="7" indent="0" algn="r" rtl="0">
              <a:spcBef>
                <a:spcPts val="0"/>
              </a:spcBef>
              <a:buNone/>
              <a:defRPr>
                <a:latin typeface="Arial"/>
                <a:ea typeface="Arial"/>
                <a:cs typeface="Arial"/>
                <a:sym typeface="Arial"/>
              </a:defRPr>
            </a:lvl8pPr>
            <a:lvl9pPr marL="0" lvl="8" indent="0" algn="r" rtl="0">
              <a:spcBef>
                <a:spcPts val="0"/>
              </a:spcBef>
              <a:buNone/>
              <a:defRPr>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Idea + 1 Column Blue Bullet">
  <p:cSld name="Main Idea + 1 Column Blue Bullet">
    <p:spTree>
      <p:nvGrpSpPr>
        <p:cNvPr id="1" name="Shape 223"/>
        <p:cNvGrpSpPr/>
        <p:nvPr/>
      </p:nvGrpSpPr>
      <p:grpSpPr>
        <a:xfrm>
          <a:off x="0" y="0"/>
          <a:ext cx="0" cy="0"/>
          <a:chOff x="0" y="0"/>
          <a:chExt cx="0" cy="0"/>
        </a:xfrm>
      </p:grpSpPr>
      <p:sp>
        <p:nvSpPr>
          <p:cNvPr id="224" name="Google Shape;224;p35"/>
          <p:cNvSpPr/>
          <p:nvPr/>
        </p:nvSpPr>
        <p:spPr>
          <a:xfrm>
            <a:off x="0" y="0"/>
            <a:ext cx="12192000" cy="762000"/>
          </a:xfrm>
          <a:prstGeom prst="rect">
            <a:avLst/>
          </a:prstGeom>
          <a:solidFill>
            <a:srgbClr val="FDB9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41F3D"/>
              </a:solidFill>
              <a:latin typeface="Corbel"/>
              <a:ea typeface="Corbel"/>
              <a:cs typeface="Corbel"/>
              <a:sym typeface="Corbel"/>
            </a:endParaRPr>
          </a:p>
        </p:txBody>
      </p:sp>
      <p:sp>
        <p:nvSpPr>
          <p:cNvPr id="225" name="Google Shape;225;p35"/>
          <p:cNvSpPr txBox="1">
            <a:spLocks noGrp="1"/>
          </p:cNvSpPr>
          <p:nvPr>
            <p:ph type="title"/>
          </p:nvPr>
        </p:nvSpPr>
        <p:spPr>
          <a:xfrm>
            <a:off x="118837" y="0"/>
            <a:ext cx="11928300" cy="762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3200"/>
              <a:buFont typeface="Arial"/>
              <a:buNone/>
              <a:defRPr sz="3200" b="0" i="0" u="none" strike="noStrike" cap="none">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26" name="Google Shape;226;p35"/>
          <p:cNvSpPr txBox="1">
            <a:spLocks noGrp="1"/>
          </p:cNvSpPr>
          <p:nvPr>
            <p:ph type="body" idx="1"/>
          </p:nvPr>
        </p:nvSpPr>
        <p:spPr>
          <a:xfrm>
            <a:off x="263607" y="1665464"/>
            <a:ext cx="11928300" cy="14853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00"/>
              </a:spcBef>
              <a:spcAft>
                <a:spcPts val="0"/>
              </a:spcAft>
              <a:buClr>
                <a:schemeClr val="accent1"/>
              </a:buClr>
              <a:buSzPts val="2400"/>
              <a:buChar char="—"/>
              <a:defRPr sz="2400" i="0" u="none" strike="noStrike" cap="none"/>
            </a:lvl1pPr>
            <a:lvl2pPr marL="914400" marR="0" lvl="1" indent="-381000" algn="l" rtl="0">
              <a:spcBef>
                <a:spcPts val="600"/>
              </a:spcBef>
              <a:spcAft>
                <a:spcPts val="0"/>
              </a:spcAft>
              <a:buClr>
                <a:schemeClr val="accent1"/>
              </a:buClr>
              <a:buSzPts val="2400"/>
              <a:buChar char="—"/>
              <a:defRPr sz="2400" i="0" u="none" strike="noStrike" cap="none"/>
            </a:lvl2pPr>
            <a:lvl3pPr marL="1371600" marR="0" lvl="2" indent="-381000" algn="l" rtl="0">
              <a:spcBef>
                <a:spcPts val="600"/>
              </a:spcBef>
              <a:spcAft>
                <a:spcPts val="0"/>
              </a:spcAft>
              <a:buClr>
                <a:schemeClr val="accent1"/>
              </a:buClr>
              <a:buSzPts val="2400"/>
              <a:buChar char="—"/>
              <a:defRPr sz="2400" i="0" u="none" strike="noStrike" cap="none"/>
            </a:lvl3pPr>
            <a:lvl4pPr marL="1828800" marR="0" lvl="3" indent="-381000" algn="l" rtl="0">
              <a:spcBef>
                <a:spcPts val="600"/>
              </a:spcBef>
              <a:spcAft>
                <a:spcPts val="0"/>
              </a:spcAft>
              <a:buClr>
                <a:schemeClr val="accent1"/>
              </a:buClr>
              <a:buSzPts val="2400"/>
              <a:buChar char="—"/>
              <a:defRPr sz="2400" i="0" u="none" strike="noStrike" cap="none"/>
            </a:lvl4pPr>
            <a:lvl5pPr marL="2286000" marR="0" lvl="4" indent="-381000" algn="l" rtl="0">
              <a:spcBef>
                <a:spcPts val="600"/>
              </a:spcBef>
              <a:spcAft>
                <a:spcPts val="0"/>
              </a:spcAft>
              <a:buClr>
                <a:schemeClr val="accent1"/>
              </a:buClr>
              <a:buSzPts val="2400"/>
              <a:buChar char="—"/>
              <a:defRPr sz="2400" i="0" u="none" strike="noStrike" cap="none"/>
            </a:lvl5pPr>
            <a:lvl6pPr marL="2743200" marR="0" lvl="5" indent="-381000" algn="l" rtl="0">
              <a:spcBef>
                <a:spcPts val="600"/>
              </a:spcBef>
              <a:spcAft>
                <a:spcPts val="0"/>
              </a:spcAft>
              <a:buClr>
                <a:schemeClr val="accent1"/>
              </a:buClr>
              <a:buSzPts val="2400"/>
              <a:buChar char="—"/>
              <a:defRPr sz="2400" i="0" u="none" strike="noStrike" cap="none"/>
            </a:lvl6pPr>
            <a:lvl7pPr marL="3200400" marR="0" lvl="6" indent="-381000" algn="l" rtl="0">
              <a:spcBef>
                <a:spcPts val="600"/>
              </a:spcBef>
              <a:spcAft>
                <a:spcPts val="0"/>
              </a:spcAft>
              <a:buClr>
                <a:schemeClr val="accent1"/>
              </a:buClr>
              <a:buSzPts val="2400"/>
              <a:buChar char="—"/>
              <a:defRPr sz="2400" i="0" u="none" strike="noStrike" cap="none"/>
            </a:lvl7pPr>
            <a:lvl8pPr marL="3657600" marR="0" lvl="7" indent="-381000" algn="l" rtl="0">
              <a:spcBef>
                <a:spcPts val="600"/>
              </a:spcBef>
              <a:spcAft>
                <a:spcPts val="0"/>
              </a:spcAft>
              <a:buClr>
                <a:schemeClr val="accent1"/>
              </a:buClr>
              <a:buSzPts val="2400"/>
              <a:buChar char="—"/>
              <a:defRPr sz="2400" i="0" u="none" strike="noStrike" cap="none"/>
            </a:lvl8pPr>
            <a:lvl9pPr marL="4114800" marR="0" lvl="8" indent="-381000" algn="l" rtl="0">
              <a:spcBef>
                <a:spcPts val="600"/>
              </a:spcBef>
              <a:spcAft>
                <a:spcPts val="0"/>
              </a:spcAft>
              <a:buClr>
                <a:schemeClr val="accent1"/>
              </a:buClr>
              <a:buSzPts val="2400"/>
              <a:buChar char="—"/>
              <a:defRPr sz="2400" i="0" u="none" strike="noStrike" cap="none"/>
            </a:lvl9pPr>
          </a:lstStyle>
          <a:p>
            <a:endParaRPr/>
          </a:p>
        </p:txBody>
      </p:sp>
      <p:sp>
        <p:nvSpPr>
          <p:cNvPr id="227" name="Google Shape;227;p35"/>
          <p:cNvSpPr txBox="1">
            <a:spLocks noGrp="1"/>
          </p:cNvSpPr>
          <p:nvPr>
            <p:ph type="subTitle" idx="2"/>
          </p:nvPr>
        </p:nvSpPr>
        <p:spPr>
          <a:xfrm>
            <a:off x="118833" y="1059163"/>
            <a:ext cx="11928300" cy="606300"/>
          </a:xfrm>
          <a:prstGeom prst="rect">
            <a:avLst/>
          </a:prstGeom>
        </p:spPr>
        <p:txBody>
          <a:bodyPr spcFirstLastPara="1" wrap="square" lIns="91425" tIns="45700" rIns="91425" bIns="45700" anchor="t" anchorCtr="0">
            <a:noAutofit/>
          </a:bodyPr>
          <a:lstStyle>
            <a:lvl1pPr lvl="0" rtl="0">
              <a:spcBef>
                <a:spcPts val="1000"/>
              </a:spcBef>
              <a:spcAft>
                <a:spcPts val="0"/>
              </a:spcAft>
              <a:buNone/>
              <a:defRPr sz="28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228" name="Google Shape;228;p35"/>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ody Slide" type="obj">
  <p:cSld name="OBJECT">
    <p:spTree>
      <p:nvGrpSpPr>
        <p:cNvPr id="1" name="Shape 229"/>
        <p:cNvGrpSpPr/>
        <p:nvPr/>
      </p:nvGrpSpPr>
      <p:grpSpPr>
        <a:xfrm>
          <a:off x="0" y="0"/>
          <a:ext cx="0" cy="0"/>
          <a:chOff x="0" y="0"/>
          <a:chExt cx="0" cy="0"/>
        </a:xfrm>
      </p:grpSpPr>
      <p:pic>
        <p:nvPicPr>
          <p:cNvPr id="230" name="Google Shape;230;p36"/>
          <p:cNvPicPr preferRelativeResize="0"/>
          <p:nvPr/>
        </p:nvPicPr>
        <p:blipFill>
          <a:blip r:embed="rId2">
            <a:alphaModFix/>
          </a:blip>
          <a:stretch>
            <a:fillRect/>
          </a:stretch>
        </p:blipFill>
        <p:spPr>
          <a:xfrm>
            <a:off x="0" y="510750"/>
            <a:ext cx="12191999" cy="1505900"/>
          </a:xfrm>
          <a:prstGeom prst="rect">
            <a:avLst/>
          </a:prstGeom>
          <a:noFill/>
          <a:ln>
            <a:noFill/>
          </a:ln>
        </p:spPr>
      </p:pic>
      <p:sp>
        <p:nvSpPr>
          <p:cNvPr id="231" name="Google Shape;231;p36"/>
          <p:cNvSpPr txBox="1">
            <a:spLocks noGrp="1"/>
          </p:cNvSpPr>
          <p:nvPr>
            <p:ph type="body" idx="1"/>
          </p:nvPr>
        </p:nvSpPr>
        <p:spPr>
          <a:xfrm>
            <a:off x="384275" y="1552575"/>
            <a:ext cx="11514300" cy="46242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SzPts val="1800"/>
              <a:buChar char="–"/>
              <a:defRPr/>
            </a:lvl1pPr>
            <a:lvl2pPr marL="914400" lvl="1" indent="-342900" algn="l" rtl="0">
              <a:lnSpc>
                <a:spcPct val="100000"/>
              </a:lnSpc>
              <a:spcBef>
                <a:spcPts val="500"/>
              </a:spcBef>
              <a:spcAft>
                <a:spcPts val="0"/>
              </a:spcAft>
              <a:buSzPts val="1800"/>
              <a:buChar char="–"/>
              <a:defRPr/>
            </a:lvl2pPr>
            <a:lvl3pPr marL="1371600" lvl="2" indent="-342900" algn="l" rtl="0">
              <a:lnSpc>
                <a:spcPct val="100000"/>
              </a:lnSpc>
              <a:spcBef>
                <a:spcPts val="500"/>
              </a:spcBef>
              <a:spcAft>
                <a:spcPts val="0"/>
              </a:spcAft>
              <a:buSzPts val="1800"/>
              <a:buChar char="–"/>
              <a:defRPr/>
            </a:lvl3pPr>
            <a:lvl4pPr marL="1828800" lvl="3" indent="-342900" algn="l" rtl="0">
              <a:lnSpc>
                <a:spcPct val="100000"/>
              </a:lnSpc>
              <a:spcBef>
                <a:spcPts val="500"/>
              </a:spcBef>
              <a:spcAft>
                <a:spcPts val="0"/>
              </a:spcAft>
              <a:buSzPts val="1800"/>
              <a:buChar char="–"/>
              <a:defRPr/>
            </a:lvl4pPr>
            <a:lvl5pPr marL="2286000" lvl="4" indent="-342900" algn="l" rtl="0">
              <a:lnSpc>
                <a:spcPct val="100000"/>
              </a:lnSpc>
              <a:spcBef>
                <a:spcPts val="500"/>
              </a:spcBef>
              <a:spcAft>
                <a:spcPts val="0"/>
              </a:spcAft>
              <a:buSzPts val="1800"/>
              <a:buChar char="–"/>
              <a:defRPr/>
            </a:lvl5pPr>
            <a:lvl6pPr marL="2743200" lvl="5" indent="-342900" algn="l" rtl="0">
              <a:lnSpc>
                <a:spcPct val="100000"/>
              </a:lnSpc>
              <a:spcBef>
                <a:spcPts val="500"/>
              </a:spcBef>
              <a:spcAft>
                <a:spcPts val="0"/>
              </a:spcAft>
              <a:buSzPts val="1800"/>
              <a:buChar char="–"/>
              <a:defRPr/>
            </a:lvl6pPr>
            <a:lvl7pPr marL="3200400" lvl="6" indent="-342900" algn="l" rtl="0">
              <a:lnSpc>
                <a:spcPct val="100000"/>
              </a:lnSpc>
              <a:spcBef>
                <a:spcPts val="500"/>
              </a:spcBef>
              <a:spcAft>
                <a:spcPts val="0"/>
              </a:spcAft>
              <a:buSzPts val="1800"/>
              <a:buChar char="–"/>
              <a:defRPr/>
            </a:lvl7pPr>
            <a:lvl8pPr marL="3657600" lvl="7" indent="-342900" algn="l" rtl="0">
              <a:lnSpc>
                <a:spcPct val="100000"/>
              </a:lnSpc>
              <a:spcBef>
                <a:spcPts val="500"/>
              </a:spcBef>
              <a:spcAft>
                <a:spcPts val="0"/>
              </a:spcAft>
              <a:buSzPts val="1800"/>
              <a:buChar char="–"/>
              <a:defRPr/>
            </a:lvl8pPr>
            <a:lvl9pPr marL="4114800" lvl="8" indent="-342900" algn="l" rtl="0">
              <a:lnSpc>
                <a:spcPct val="100000"/>
              </a:lnSpc>
              <a:spcBef>
                <a:spcPts val="500"/>
              </a:spcBef>
              <a:spcAft>
                <a:spcPts val="0"/>
              </a:spcAft>
              <a:buSzPts val="1800"/>
              <a:buChar char="–"/>
              <a:defRPr/>
            </a:lvl9pPr>
          </a:lstStyle>
          <a:p>
            <a:endParaRPr/>
          </a:p>
        </p:txBody>
      </p:sp>
      <p:sp>
        <p:nvSpPr>
          <p:cNvPr id="232" name="Google Shape;232;p36"/>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3" name="Google Shape;233;p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4" name="Google Shape;234;p36"/>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5" name="Google Shape;235;p36"/>
          <p:cNvSpPr txBox="1">
            <a:spLocks noGrp="1"/>
          </p:cNvSpPr>
          <p:nvPr>
            <p:ph type="title"/>
          </p:nvPr>
        </p:nvSpPr>
        <p:spPr>
          <a:xfrm>
            <a:off x="384275" y="163125"/>
            <a:ext cx="11514300" cy="517500"/>
          </a:xfrm>
          <a:prstGeom prst="rect">
            <a:avLst/>
          </a:prstGeom>
          <a:noFill/>
          <a:ln>
            <a:noFill/>
          </a:ln>
        </p:spPr>
        <p:txBody>
          <a:bodyPr spcFirstLastPara="1" wrap="square" lIns="91425" tIns="45700" rIns="91425" bIns="45700" anchor="t" anchorCtr="0">
            <a:noAutofit/>
          </a:bodyPr>
          <a:lstStyle>
            <a:lvl1pPr lvl="0" rtl="0">
              <a:lnSpc>
                <a:spcPct val="100000"/>
              </a:lnSpc>
              <a:spcBef>
                <a:spcPts val="0"/>
              </a:spcBef>
              <a:spcAft>
                <a:spcPts val="0"/>
              </a:spcAft>
              <a:buSzPts val="1000"/>
              <a:buNone/>
              <a:defRPr sz="3600" b="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liforniaColleges.edu Main Title Slide" type="title">
  <p:cSld name="TITLE">
    <p:spTree>
      <p:nvGrpSpPr>
        <p:cNvPr id="1" name="Shape 241"/>
        <p:cNvGrpSpPr/>
        <p:nvPr/>
      </p:nvGrpSpPr>
      <p:grpSpPr>
        <a:xfrm>
          <a:off x="0" y="0"/>
          <a:ext cx="0" cy="0"/>
          <a:chOff x="0" y="0"/>
          <a:chExt cx="0" cy="0"/>
        </a:xfrm>
      </p:grpSpPr>
      <p:sp>
        <p:nvSpPr>
          <p:cNvPr id="242" name="Google Shape;242;p38"/>
          <p:cNvSpPr/>
          <p:nvPr/>
        </p:nvSpPr>
        <p:spPr>
          <a:xfrm>
            <a:off x="-16000" y="-16000"/>
            <a:ext cx="12236700" cy="4272000"/>
          </a:xfrm>
          <a:prstGeom prst="rect">
            <a:avLst/>
          </a:prstGeom>
          <a:solidFill>
            <a:srgbClr val="041F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3" name="Google Shape;243;p38"/>
          <p:cNvSpPr txBox="1">
            <a:spLocks noGrp="1"/>
          </p:cNvSpPr>
          <p:nvPr>
            <p:ph type="ctrTitle"/>
          </p:nvPr>
        </p:nvSpPr>
        <p:spPr>
          <a:xfrm>
            <a:off x="422000" y="1404367"/>
            <a:ext cx="11360700" cy="645900"/>
          </a:xfrm>
          <a:prstGeom prst="rect">
            <a:avLst/>
          </a:prstGeom>
        </p:spPr>
        <p:txBody>
          <a:bodyPr spcFirstLastPara="1" wrap="square" lIns="0" tIns="0" rIns="0" bIns="0" anchor="ctr" anchorCtr="0">
            <a:sp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pic>
        <p:nvPicPr>
          <p:cNvPr id="244" name="Google Shape;244;p38"/>
          <p:cNvPicPr preferRelativeResize="0"/>
          <p:nvPr/>
        </p:nvPicPr>
        <p:blipFill rotWithShape="1">
          <a:blip r:embed="rId2">
            <a:alphaModFix/>
          </a:blip>
          <a:srcRect/>
          <a:stretch/>
        </p:blipFill>
        <p:spPr>
          <a:xfrm>
            <a:off x="609600" y="4769833"/>
            <a:ext cx="4288600" cy="1447800"/>
          </a:xfrm>
          <a:prstGeom prst="rect">
            <a:avLst/>
          </a:prstGeom>
          <a:noFill/>
          <a:ln>
            <a:noFill/>
          </a:ln>
        </p:spPr>
      </p:pic>
      <p:sp>
        <p:nvSpPr>
          <p:cNvPr id="245" name="Google Shape;245;p38"/>
          <p:cNvSpPr txBox="1">
            <a:spLocks noGrp="1"/>
          </p:cNvSpPr>
          <p:nvPr>
            <p:ph type="subTitle" idx="1"/>
          </p:nvPr>
        </p:nvSpPr>
        <p:spPr>
          <a:xfrm>
            <a:off x="481567" y="2327267"/>
            <a:ext cx="10972800" cy="320100"/>
          </a:xfrm>
          <a:prstGeom prst="rect">
            <a:avLst/>
          </a:prstGeom>
        </p:spPr>
        <p:txBody>
          <a:bodyPr spcFirstLastPara="1" wrap="square" lIns="0" tIns="0" rIns="0" bIns="0" anchor="ctr" anchorCtr="0">
            <a:spAutoFit/>
          </a:bodyPr>
          <a:lstStyle>
            <a:lvl1pPr lvl="0" algn="ctr" rtl="0">
              <a:spcBef>
                <a:spcPts val="0"/>
              </a:spcBef>
              <a:spcAft>
                <a:spcPts val="0"/>
              </a:spcAft>
              <a:buClr>
                <a:srgbClr val="FFFFFF"/>
              </a:buClr>
              <a:buSzPts val="3200"/>
              <a:buFont typeface="Jost SemiBold"/>
              <a:buNone/>
              <a:defRPr sz="3200" b="0">
                <a:solidFill>
                  <a:srgbClr val="FFFFFF"/>
                </a:solidFill>
                <a:latin typeface="Jost SemiBold"/>
                <a:ea typeface="Jost SemiBold"/>
                <a:cs typeface="Jost SemiBold"/>
                <a:sym typeface="Jost SemiBol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46" name="Google Shape;246;p38"/>
          <p:cNvSpPr txBox="1">
            <a:spLocks noGrp="1"/>
          </p:cNvSpPr>
          <p:nvPr>
            <p:ph type="subTitle" idx="2"/>
          </p:nvPr>
        </p:nvSpPr>
        <p:spPr>
          <a:xfrm>
            <a:off x="481567" y="2822567"/>
            <a:ext cx="10972800" cy="320100"/>
          </a:xfrm>
          <a:prstGeom prst="rect">
            <a:avLst/>
          </a:prstGeom>
        </p:spPr>
        <p:txBody>
          <a:bodyPr spcFirstLastPara="1" wrap="square" lIns="0" tIns="0" rIns="0" bIns="0" anchor="ctr" anchorCtr="0">
            <a:spAutoFit/>
          </a:bodyPr>
          <a:lstStyle>
            <a:lvl1pPr lvl="0" algn="ctr" rtl="0">
              <a:spcBef>
                <a:spcPts val="0"/>
              </a:spcBef>
              <a:spcAft>
                <a:spcPts val="0"/>
              </a:spcAft>
              <a:buClr>
                <a:srgbClr val="FFFFFF"/>
              </a:buClr>
              <a:buSzPts val="2100"/>
              <a:buFont typeface="Jost Medium"/>
              <a:buNone/>
              <a:defRPr sz="2100" b="0">
                <a:solidFill>
                  <a:srgbClr val="FFFFFF"/>
                </a:solidFill>
                <a:latin typeface="Jost Medium"/>
                <a:ea typeface="Jost Medium"/>
                <a:cs typeface="Jost Medium"/>
                <a:sym typeface="Jost Medium"/>
              </a:defRPr>
            </a:lvl1pPr>
            <a:lvl2pPr lvl="1" rtl="0">
              <a:spcBef>
                <a:spcPts val="0"/>
              </a:spcBef>
              <a:spcAft>
                <a:spcPts val="0"/>
              </a:spcAft>
              <a:buSzPts val="21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700"/>
              <a:buNone/>
              <a:defRPr/>
            </a:lvl5pPr>
            <a:lvl6pPr lvl="5" rtl="0">
              <a:spcBef>
                <a:spcPts val="0"/>
              </a:spcBef>
              <a:spcAft>
                <a:spcPts val="0"/>
              </a:spcAft>
              <a:buSzPts val="1600"/>
              <a:buNone/>
              <a:defRPr/>
            </a:lvl6pPr>
            <a:lvl7pPr lvl="6" rtl="0">
              <a:spcBef>
                <a:spcPts val="0"/>
              </a:spcBef>
              <a:spcAft>
                <a:spcPts val="0"/>
              </a:spcAft>
              <a:buSzPts val="1500"/>
              <a:buNone/>
              <a:defRPr/>
            </a:lvl7pPr>
            <a:lvl8pPr lvl="7" rtl="0">
              <a:spcBef>
                <a:spcPts val="0"/>
              </a:spcBef>
              <a:spcAft>
                <a:spcPts val="0"/>
              </a:spcAft>
              <a:buSzPts val="1300"/>
              <a:buNone/>
              <a:defRPr/>
            </a:lvl8pPr>
            <a:lvl9pPr lvl="8" rtl="0">
              <a:spcBef>
                <a:spcPts val="0"/>
              </a:spcBef>
              <a:spcAft>
                <a:spcPts val="0"/>
              </a:spcAft>
              <a:buSzPts val="12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orient="horz" pos="1536">
          <p15:clr>
            <a:srgbClr val="FA7B17"/>
          </p15:clr>
        </p15:guide>
        <p15:guide id="4" pos="384">
          <p15:clr>
            <a:srgbClr val="FA7B17"/>
          </p15:clr>
        </p15:guide>
        <p15:guide id="5" pos="7296">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liforniaColleges.edu Text Only Slide" type="secHead">
  <p:cSld name="SECTION_HEADER">
    <p:spTree>
      <p:nvGrpSpPr>
        <p:cNvPr id="1" name="Shape 247"/>
        <p:cNvGrpSpPr/>
        <p:nvPr/>
      </p:nvGrpSpPr>
      <p:grpSpPr>
        <a:xfrm>
          <a:off x="0" y="0"/>
          <a:ext cx="0" cy="0"/>
          <a:chOff x="0" y="0"/>
          <a:chExt cx="0" cy="0"/>
        </a:xfrm>
      </p:grpSpPr>
      <p:pic>
        <p:nvPicPr>
          <p:cNvPr id="248" name="Google Shape;248;p39"/>
          <p:cNvPicPr preferRelativeResize="0"/>
          <p:nvPr/>
        </p:nvPicPr>
        <p:blipFill>
          <a:blip r:embed="rId2">
            <a:alphaModFix/>
          </a:blip>
          <a:stretch>
            <a:fillRect/>
          </a:stretch>
        </p:blipFill>
        <p:spPr>
          <a:xfrm>
            <a:off x="609600" y="284114"/>
            <a:ext cx="2571333" cy="904700"/>
          </a:xfrm>
          <a:prstGeom prst="rect">
            <a:avLst/>
          </a:prstGeom>
          <a:noFill/>
          <a:ln>
            <a:noFill/>
          </a:ln>
        </p:spPr>
      </p:pic>
      <p:cxnSp>
        <p:nvCxnSpPr>
          <p:cNvPr id="249" name="Google Shape;249;p39"/>
          <p:cNvCxnSpPr/>
          <p:nvPr/>
        </p:nvCxnSpPr>
        <p:spPr>
          <a:xfrm>
            <a:off x="3636800" y="311850"/>
            <a:ext cx="0" cy="849300"/>
          </a:xfrm>
          <a:prstGeom prst="straightConnector1">
            <a:avLst/>
          </a:prstGeom>
          <a:noFill/>
          <a:ln w="76200" cap="flat" cmpd="sng">
            <a:solidFill>
              <a:srgbClr val="FDB92A"/>
            </a:solidFill>
            <a:prstDash val="solid"/>
            <a:round/>
            <a:headEnd type="none" w="med" len="med"/>
            <a:tailEnd type="none" w="med" len="med"/>
          </a:ln>
        </p:spPr>
      </p:cxnSp>
      <p:sp>
        <p:nvSpPr>
          <p:cNvPr id="250" name="Google Shape;250;p39"/>
          <p:cNvSpPr txBox="1">
            <a:spLocks noGrp="1"/>
          </p:cNvSpPr>
          <p:nvPr>
            <p:ph type="title"/>
          </p:nvPr>
        </p:nvSpPr>
        <p:spPr>
          <a:xfrm>
            <a:off x="3962400" y="462067"/>
            <a:ext cx="7620000" cy="752100"/>
          </a:xfrm>
          <a:prstGeom prst="rect">
            <a:avLst/>
          </a:prstGeom>
        </p:spPr>
        <p:txBody>
          <a:bodyPr spcFirstLastPara="1" wrap="square" lIns="0" tIns="0" rIns="0" bIns="0" anchor="ctr" anchorCtr="0">
            <a:sp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51" name="Google Shape;251;p39"/>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lvl1pPr lvl="0" algn="r" rtl="0">
              <a:buNone/>
              <a:defRPr sz="1700">
                <a:solidFill>
                  <a:schemeClr val="accent3"/>
                </a:solidFill>
                <a:latin typeface="Jost"/>
                <a:ea typeface="Jost"/>
                <a:cs typeface="Jost"/>
                <a:sym typeface="Jost"/>
              </a:defRPr>
            </a:lvl1pPr>
            <a:lvl2pPr lvl="1" algn="r" rtl="0">
              <a:buNone/>
              <a:defRPr sz="1700">
                <a:solidFill>
                  <a:schemeClr val="accent3"/>
                </a:solidFill>
                <a:latin typeface="Jost"/>
                <a:ea typeface="Jost"/>
                <a:cs typeface="Jost"/>
                <a:sym typeface="Jost"/>
              </a:defRPr>
            </a:lvl2pPr>
            <a:lvl3pPr lvl="2" algn="r" rtl="0">
              <a:buNone/>
              <a:defRPr sz="1700">
                <a:solidFill>
                  <a:schemeClr val="accent3"/>
                </a:solidFill>
                <a:latin typeface="Jost"/>
                <a:ea typeface="Jost"/>
                <a:cs typeface="Jost"/>
                <a:sym typeface="Jost"/>
              </a:defRPr>
            </a:lvl3pPr>
            <a:lvl4pPr lvl="3" algn="r" rtl="0">
              <a:buNone/>
              <a:defRPr sz="1700">
                <a:solidFill>
                  <a:schemeClr val="accent3"/>
                </a:solidFill>
                <a:latin typeface="Jost"/>
                <a:ea typeface="Jost"/>
                <a:cs typeface="Jost"/>
                <a:sym typeface="Jost"/>
              </a:defRPr>
            </a:lvl4pPr>
            <a:lvl5pPr lvl="4" algn="r" rtl="0">
              <a:buNone/>
              <a:defRPr sz="1700">
                <a:solidFill>
                  <a:schemeClr val="accent3"/>
                </a:solidFill>
                <a:latin typeface="Jost"/>
                <a:ea typeface="Jost"/>
                <a:cs typeface="Jost"/>
                <a:sym typeface="Jost"/>
              </a:defRPr>
            </a:lvl5pPr>
            <a:lvl6pPr lvl="5" algn="r" rtl="0">
              <a:buNone/>
              <a:defRPr sz="1700">
                <a:solidFill>
                  <a:schemeClr val="accent3"/>
                </a:solidFill>
                <a:latin typeface="Jost"/>
                <a:ea typeface="Jost"/>
                <a:cs typeface="Jost"/>
                <a:sym typeface="Jost"/>
              </a:defRPr>
            </a:lvl6pPr>
            <a:lvl7pPr lvl="6" algn="r" rtl="0">
              <a:buNone/>
              <a:defRPr sz="1700">
                <a:solidFill>
                  <a:schemeClr val="accent3"/>
                </a:solidFill>
                <a:latin typeface="Jost"/>
                <a:ea typeface="Jost"/>
                <a:cs typeface="Jost"/>
                <a:sym typeface="Jost"/>
              </a:defRPr>
            </a:lvl7pPr>
            <a:lvl8pPr lvl="7" algn="r" rtl="0">
              <a:buNone/>
              <a:defRPr sz="1700">
                <a:solidFill>
                  <a:schemeClr val="accent3"/>
                </a:solidFill>
                <a:latin typeface="Jost"/>
                <a:ea typeface="Jost"/>
                <a:cs typeface="Jost"/>
                <a:sym typeface="Jost"/>
              </a:defRPr>
            </a:lvl8pPr>
            <a:lvl9pPr lvl="8" algn="r" rtl="0">
              <a:buNone/>
              <a:defRPr sz="1700">
                <a:solidFill>
                  <a:schemeClr val="accent3"/>
                </a:solidFill>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
        <p:nvSpPr>
          <p:cNvPr id="252" name="Google Shape;252;p39"/>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lvl1pPr lvl="0" algn="ctr" rtl="0">
              <a:spcAft>
                <a:spcPts val="1300"/>
              </a:spcAft>
              <a:buNone/>
              <a:defRPr sz="800" i="1">
                <a:latin typeface="Arial"/>
                <a:ea typeface="Arial"/>
                <a:cs typeface="Arial"/>
                <a:sym typeface="Arial"/>
              </a:defRPr>
            </a:lvl1pPr>
            <a:lvl2pPr lvl="1" algn="ctr" rtl="0">
              <a:spcAft>
                <a:spcPts val="1300"/>
              </a:spcAft>
              <a:buNone/>
              <a:defRPr sz="800" i="1">
                <a:latin typeface="Arial"/>
                <a:ea typeface="Arial"/>
                <a:cs typeface="Arial"/>
                <a:sym typeface="Arial"/>
              </a:defRPr>
            </a:lvl2pPr>
            <a:lvl3pPr lvl="2" algn="ctr" rtl="0">
              <a:spcAft>
                <a:spcPts val="1300"/>
              </a:spcAft>
              <a:buNone/>
              <a:defRPr sz="800" i="1">
                <a:latin typeface="Arial"/>
                <a:ea typeface="Arial"/>
                <a:cs typeface="Arial"/>
                <a:sym typeface="Arial"/>
              </a:defRPr>
            </a:lvl3pPr>
            <a:lvl4pPr lvl="3" algn="ctr" rtl="0">
              <a:spcAft>
                <a:spcPts val="1300"/>
              </a:spcAft>
              <a:buNone/>
              <a:defRPr sz="800" i="1">
                <a:latin typeface="Arial"/>
                <a:ea typeface="Arial"/>
                <a:cs typeface="Arial"/>
                <a:sym typeface="Arial"/>
              </a:defRPr>
            </a:lvl4pPr>
            <a:lvl5pPr lvl="4" algn="ctr" rtl="0">
              <a:spcAft>
                <a:spcPts val="1300"/>
              </a:spcAft>
              <a:buNone/>
              <a:defRPr sz="800" i="1">
                <a:latin typeface="Arial"/>
                <a:ea typeface="Arial"/>
                <a:cs typeface="Arial"/>
                <a:sym typeface="Arial"/>
              </a:defRPr>
            </a:lvl5pPr>
            <a:lvl6pPr lvl="5" algn="ctr" rtl="0">
              <a:spcAft>
                <a:spcPts val="1300"/>
              </a:spcAft>
              <a:buNone/>
              <a:defRPr sz="800" i="1">
                <a:latin typeface="Arial"/>
                <a:ea typeface="Arial"/>
                <a:cs typeface="Arial"/>
                <a:sym typeface="Arial"/>
              </a:defRPr>
            </a:lvl6pPr>
            <a:lvl7pPr lvl="6" algn="ctr" rtl="0">
              <a:spcAft>
                <a:spcPts val="1300"/>
              </a:spcAft>
              <a:buNone/>
              <a:defRPr sz="800" i="1">
                <a:latin typeface="Arial"/>
                <a:ea typeface="Arial"/>
                <a:cs typeface="Arial"/>
                <a:sym typeface="Arial"/>
              </a:defRPr>
            </a:lvl7pPr>
            <a:lvl8pPr lvl="7" algn="ctr" rtl="0">
              <a:spcAft>
                <a:spcPts val="1300"/>
              </a:spcAft>
              <a:buNone/>
              <a:defRPr sz="800" i="1">
                <a:latin typeface="Arial"/>
                <a:ea typeface="Arial"/>
                <a:cs typeface="Arial"/>
                <a:sym typeface="Arial"/>
              </a:defRPr>
            </a:lvl8pPr>
            <a:lvl9pPr lvl="8" algn="ctr" rtl="0">
              <a:spcAft>
                <a:spcPts val="1300"/>
              </a:spcAft>
              <a:buNone/>
              <a:defRPr sz="800" i="1">
                <a:latin typeface="Arial"/>
                <a:ea typeface="Arial"/>
                <a:cs typeface="Arial"/>
                <a:sym typeface="Arial"/>
              </a:defRPr>
            </a:lvl9p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84">
          <p15:clr>
            <a:srgbClr val="FA7B17"/>
          </p15:clr>
        </p15:guide>
        <p15:guide id="4" pos="768">
          <p15:clr>
            <a:srgbClr val="FA7B17"/>
          </p15:clr>
        </p15:guide>
        <p15:guide id="5" pos="7296">
          <p15:clr>
            <a:srgbClr val="FA7B17"/>
          </p15:clr>
        </p15:guide>
        <p15:guide id="6" orient="horz" pos="864">
          <p15:clr>
            <a:srgbClr val="FA7B17"/>
          </p15:clr>
        </p15:guide>
        <p15:guide id="7" orient="horz" pos="3936">
          <p15:clr>
            <a:srgbClr val="FA7B17"/>
          </p15:clr>
        </p15:guide>
        <p15:guide id="8" orient="horz" pos="464">
          <p15:clr>
            <a:srgbClr val="FA7B17"/>
          </p15:clr>
        </p15:guide>
        <p15:guide id="9" pos="2496">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liforniaColleges.edu Text Only Slide 1">
  <p:cSld name="SECTION_HEADER_1">
    <p:spTree>
      <p:nvGrpSpPr>
        <p:cNvPr id="1" name="Shape 253"/>
        <p:cNvGrpSpPr/>
        <p:nvPr/>
      </p:nvGrpSpPr>
      <p:grpSpPr>
        <a:xfrm>
          <a:off x="0" y="0"/>
          <a:ext cx="0" cy="0"/>
          <a:chOff x="0" y="0"/>
          <a:chExt cx="0" cy="0"/>
        </a:xfrm>
      </p:grpSpPr>
      <p:pic>
        <p:nvPicPr>
          <p:cNvPr id="254" name="Google Shape;254;p40"/>
          <p:cNvPicPr preferRelativeResize="0"/>
          <p:nvPr/>
        </p:nvPicPr>
        <p:blipFill>
          <a:blip r:embed="rId2">
            <a:alphaModFix/>
          </a:blip>
          <a:stretch>
            <a:fillRect/>
          </a:stretch>
        </p:blipFill>
        <p:spPr>
          <a:xfrm>
            <a:off x="609600" y="284114"/>
            <a:ext cx="2571333" cy="904700"/>
          </a:xfrm>
          <a:prstGeom prst="rect">
            <a:avLst/>
          </a:prstGeom>
          <a:noFill/>
          <a:ln>
            <a:noFill/>
          </a:ln>
        </p:spPr>
      </p:pic>
      <p:cxnSp>
        <p:nvCxnSpPr>
          <p:cNvPr id="255" name="Google Shape;255;p40"/>
          <p:cNvCxnSpPr/>
          <p:nvPr/>
        </p:nvCxnSpPr>
        <p:spPr>
          <a:xfrm>
            <a:off x="3636800" y="311850"/>
            <a:ext cx="0" cy="849300"/>
          </a:xfrm>
          <a:prstGeom prst="straightConnector1">
            <a:avLst/>
          </a:prstGeom>
          <a:noFill/>
          <a:ln w="76200" cap="flat" cmpd="sng">
            <a:solidFill>
              <a:srgbClr val="FDB92A"/>
            </a:solidFill>
            <a:prstDash val="solid"/>
            <a:round/>
            <a:headEnd type="none" w="med" len="med"/>
            <a:tailEnd type="none" w="med" len="med"/>
          </a:ln>
        </p:spPr>
      </p:cxnSp>
      <p:sp>
        <p:nvSpPr>
          <p:cNvPr id="256" name="Google Shape;256;p40"/>
          <p:cNvSpPr txBox="1">
            <a:spLocks noGrp="1"/>
          </p:cNvSpPr>
          <p:nvPr>
            <p:ph type="title"/>
          </p:nvPr>
        </p:nvSpPr>
        <p:spPr>
          <a:xfrm>
            <a:off x="3962400" y="462067"/>
            <a:ext cx="7620000" cy="752100"/>
          </a:xfrm>
          <a:prstGeom prst="rect">
            <a:avLst/>
          </a:prstGeom>
        </p:spPr>
        <p:txBody>
          <a:bodyPr spcFirstLastPara="1" wrap="square" lIns="0" tIns="0" rIns="0" bIns="0" anchor="ctr" anchorCtr="0">
            <a:sp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57" name="Google Shape;257;p40"/>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lvl1pPr lvl="0" algn="r" rtl="0">
              <a:buNone/>
              <a:defRPr sz="1700">
                <a:solidFill>
                  <a:schemeClr val="accent3"/>
                </a:solidFill>
                <a:latin typeface="Jost"/>
                <a:ea typeface="Jost"/>
                <a:cs typeface="Jost"/>
                <a:sym typeface="Jost"/>
              </a:defRPr>
            </a:lvl1pPr>
            <a:lvl2pPr lvl="1" algn="r" rtl="0">
              <a:buNone/>
              <a:defRPr sz="1700">
                <a:solidFill>
                  <a:schemeClr val="accent3"/>
                </a:solidFill>
                <a:latin typeface="Jost"/>
                <a:ea typeface="Jost"/>
                <a:cs typeface="Jost"/>
                <a:sym typeface="Jost"/>
              </a:defRPr>
            </a:lvl2pPr>
            <a:lvl3pPr lvl="2" algn="r" rtl="0">
              <a:buNone/>
              <a:defRPr sz="1700">
                <a:solidFill>
                  <a:schemeClr val="accent3"/>
                </a:solidFill>
                <a:latin typeface="Jost"/>
                <a:ea typeface="Jost"/>
                <a:cs typeface="Jost"/>
                <a:sym typeface="Jost"/>
              </a:defRPr>
            </a:lvl3pPr>
            <a:lvl4pPr lvl="3" algn="r" rtl="0">
              <a:buNone/>
              <a:defRPr sz="1700">
                <a:solidFill>
                  <a:schemeClr val="accent3"/>
                </a:solidFill>
                <a:latin typeface="Jost"/>
                <a:ea typeface="Jost"/>
                <a:cs typeface="Jost"/>
                <a:sym typeface="Jost"/>
              </a:defRPr>
            </a:lvl4pPr>
            <a:lvl5pPr lvl="4" algn="r" rtl="0">
              <a:buNone/>
              <a:defRPr sz="1700">
                <a:solidFill>
                  <a:schemeClr val="accent3"/>
                </a:solidFill>
                <a:latin typeface="Jost"/>
                <a:ea typeface="Jost"/>
                <a:cs typeface="Jost"/>
                <a:sym typeface="Jost"/>
              </a:defRPr>
            </a:lvl5pPr>
            <a:lvl6pPr lvl="5" algn="r" rtl="0">
              <a:buNone/>
              <a:defRPr sz="1700">
                <a:solidFill>
                  <a:schemeClr val="accent3"/>
                </a:solidFill>
                <a:latin typeface="Jost"/>
                <a:ea typeface="Jost"/>
                <a:cs typeface="Jost"/>
                <a:sym typeface="Jost"/>
              </a:defRPr>
            </a:lvl6pPr>
            <a:lvl7pPr lvl="6" algn="r" rtl="0">
              <a:buNone/>
              <a:defRPr sz="1700">
                <a:solidFill>
                  <a:schemeClr val="accent3"/>
                </a:solidFill>
                <a:latin typeface="Jost"/>
                <a:ea typeface="Jost"/>
                <a:cs typeface="Jost"/>
                <a:sym typeface="Jost"/>
              </a:defRPr>
            </a:lvl7pPr>
            <a:lvl8pPr lvl="7" algn="r" rtl="0">
              <a:buNone/>
              <a:defRPr sz="1700">
                <a:solidFill>
                  <a:schemeClr val="accent3"/>
                </a:solidFill>
                <a:latin typeface="Jost"/>
                <a:ea typeface="Jost"/>
                <a:cs typeface="Jost"/>
                <a:sym typeface="Jost"/>
              </a:defRPr>
            </a:lvl8pPr>
            <a:lvl9pPr lvl="8" algn="r" rtl="0">
              <a:buNone/>
              <a:defRPr sz="1700">
                <a:solidFill>
                  <a:schemeClr val="accent3"/>
                </a:solidFill>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
        <p:nvSpPr>
          <p:cNvPr id="258" name="Google Shape;258;p40"/>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lvl1pPr lvl="0" algn="ctr" rtl="0">
              <a:spcAft>
                <a:spcPts val="1300"/>
              </a:spcAft>
              <a:buNone/>
              <a:defRPr sz="800" i="1">
                <a:latin typeface="Arial"/>
                <a:ea typeface="Arial"/>
                <a:cs typeface="Arial"/>
                <a:sym typeface="Arial"/>
              </a:defRPr>
            </a:lvl1pPr>
            <a:lvl2pPr lvl="1" algn="ctr" rtl="0">
              <a:spcAft>
                <a:spcPts val="1300"/>
              </a:spcAft>
              <a:buNone/>
              <a:defRPr sz="800" i="1">
                <a:latin typeface="Arial"/>
                <a:ea typeface="Arial"/>
                <a:cs typeface="Arial"/>
                <a:sym typeface="Arial"/>
              </a:defRPr>
            </a:lvl2pPr>
            <a:lvl3pPr lvl="2" algn="ctr" rtl="0">
              <a:spcAft>
                <a:spcPts val="1300"/>
              </a:spcAft>
              <a:buNone/>
              <a:defRPr sz="800" i="1">
                <a:latin typeface="Arial"/>
                <a:ea typeface="Arial"/>
                <a:cs typeface="Arial"/>
                <a:sym typeface="Arial"/>
              </a:defRPr>
            </a:lvl3pPr>
            <a:lvl4pPr lvl="3" algn="ctr" rtl="0">
              <a:spcAft>
                <a:spcPts val="1300"/>
              </a:spcAft>
              <a:buNone/>
              <a:defRPr sz="800" i="1">
                <a:latin typeface="Arial"/>
                <a:ea typeface="Arial"/>
                <a:cs typeface="Arial"/>
                <a:sym typeface="Arial"/>
              </a:defRPr>
            </a:lvl4pPr>
            <a:lvl5pPr lvl="4" algn="ctr" rtl="0">
              <a:spcAft>
                <a:spcPts val="1300"/>
              </a:spcAft>
              <a:buNone/>
              <a:defRPr sz="800" i="1">
                <a:latin typeface="Arial"/>
                <a:ea typeface="Arial"/>
                <a:cs typeface="Arial"/>
                <a:sym typeface="Arial"/>
              </a:defRPr>
            </a:lvl5pPr>
            <a:lvl6pPr lvl="5" algn="ctr" rtl="0">
              <a:spcAft>
                <a:spcPts val="1300"/>
              </a:spcAft>
              <a:buNone/>
              <a:defRPr sz="800" i="1">
                <a:latin typeface="Arial"/>
                <a:ea typeface="Arial"/>
                <a:cs typeface="Arial"/>
                <a:sym typeface="Arial"/>
              </a:defRPr>
            </a:lvl6pPr>
            <a:lvl7pPr lvl="6" algn="ctr" rtl="0">
              <a:spcAft>
                <a:spcPts val="1300"/>
              </a:spcAft>
              <a:buNone/>
              <a:defRPr sz="800" i="1">
                <a:latin typeface="Arial"/>
                <a:ea typeface="Arial"/>
                <a:cs typeface="Arial"/>
                <a:sym typeface="Arial"/>
              </a:defRPr>
            </a:lvl7pPr>
            <a:lvl8pPr lvl="7" algn="ctr" rtl="0">
              <a:spcAft>
                <a:spcPts val="1300"/>
              </a:spcAft>
              <a:buNone/>
              <a:defRPr sz="800" i="1">
                <a:latin typeface="Arial"/>
                <a:ea typeface="Arial"/>
                <a:cs typeface="Arial"/>
                <a:sym typeface="Arial"/>
              </a:defRPr>
            </a:lvl8pPr>
            <a:lvl9pPr lvl="8" algn="ctr" rtl="0">
              <a:spcAft>
                <a:spcPts val="1300"/>
              </a:spcAft>
              <a:buNone/>
              <a:defRPr sz="800" i="1">
                <a:latin typeface="Arial"/>
                <a:ea typeface="Arial"/>
                <a:cs typeface="Arial"/>
                <a:sym typeface="Arial"/>
              </a:defRPr>
            </a:lvl9p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259" name="Google Shape;259;p40"/>
          <p:cNvSpPr txBox="1">
            <a:spLocks noGrp="1"/>
          </p:cNvSpPr>
          <p:nvPr>
            <p:ph type="body" idx="1"/>
          </p:nvPr>
        </p:nvSpPr>
        <p:spPr>
          <a:xfrm>
            <a:off x="1219200" y="1371600"/>
            <a:ext cx="10190100" cy="4876800"/>
          </a:xfrm>
          <a:prstGeom prst="rect">
            <a:avLst/>
          </a:prstGeom>
        </p:spPr>
        <p:txBody>
          <a:bodyPr spcFirstLastPara="1" wrap="square" lIns="0" tIns="0" rIns="0" bIns="0" anchor="t" anchorCtr="0">
            <a:spAutoFit/>
          </a:bodyPr>
          <a:lstStyle>
            <a:lvl1pPr marL="457200" lvl="0" indent="-381000" rtl="0">
              <a:spcBef>
                <a:spcPts val="0"/>
              </a:spcBef>
              <a:spcAft>
                <a:spcPts val="0"/>
              </a:spcAft>
              <a:buSzPts val="2400"/>
              <a:buChar char="▶"/>
              <a:defRPr/>
            </a:lvl1pPr>
            <a:lvl2pPr marL="914400" lvl="1" indent="-361950" rtl="0">
              <a:spcBef>
                <a:spcPts val="0"/>
              </a:spcBef>
              <a:spcAft>
                <a:spcPts val="0"/>
              </a:spcAft>
              <a:buSzPts val="21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36550" rtl="0">
              <a:spcBef>
                <a:spcPts val="0"/>
              </a:spcBef>
              <a:spcAft>
                <a:spcPts val="0"/>
              </a:spcAft>
              <a:buSzPts val="1700"/>
              <a:buChar char="▻"/>
              <a:defRPr/>
            </a:lvl5pPr>
            <a:lvl6pPr marL="2743200" lvl="5" indent="-330200" rtl="0">
              <a:spcBef>
                <a:spcPts val="0"/>
              </a:spcBef>
              <a:spcAft>
                <a:spcPts val="0"/>
              </a:spcAft>
              <a:buSzPts val="1600"/>
              <a:buChar char="▻"/>
              <a:defRPr/>
            </a:lvl6pPr>
            <a:lvl7pPr marL="3200400" lvl="6" indent="-323850" rtl="0">
              <a:spcBef>
                <a:spcPts val="0"/>
              </a:spcBef>
              <a:spcAft>
                <a:spcPts val="0"/>
              </a:spcAft>
              <a:buSzPts val="1500"/>
              <a:buChar char="▸"/>
              <a:defRPr/>
            </a:lvl7pPr>
            <a:lvl8pPr marL="3657600" lvl="7" indent="-311150" rtl="0">
              <a:spcBef>
                <a:spcPts val="0"/>
              </a:spcBef>
              <a:spcAft>
                <a:spcPts val="0"/>
              </a:spcAft>
              <a:buSzPts val="1300"/>
              <a:buChar char="▸"/>
              <a:defRPr/>
            </a:lvl8pPr>
            <a:lvl9pPr marL="4114800" lvl="8" indent="-304800" rtl="0">
              <a:spcBef>
                <a:spcPts val="0"/>
              </a:spcBef>
              <a:spcAft>
                <a:spcPts val="0"/>
              </a:spcAft>
              <a:buSzPts val="12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84">
          <p15:clr>
            <a:srgbClr val="FA7B17"/>
          </p15:clr>
        </p15:guide>
        <p15:guide id="4" pos="768">
          <p15:clr>
            <a:srgbClr val="FA7B17"/>
          </p15:clr>
        </p15:guide>
        <p15:guide id="5" pos="7296">
          <p15:clr>
            <a:srgbClr val="FA7B17"/>
          </p15:clr>
        </p15:guide>
        <p15:guide id="6" orient="horz" pos="864">
          <p15:clr>
            <a:srgbClr val="FA7B17"/>
          </p15:clr>
        </p15:guide>
        <p15:guide id="7" orient="horz" pos="3936">
          <p15:clr>
            <a:srgbClr val="FA7B17"/>
          </p15:clr>
        </p15:guide>
        <p15:guide id="8" orient="horz" pos="464">
          <p15:clr>
            <a:srgbClr val="FA7B17"/>
          </p15:clr>
        </p15:guide>
        <p15:guide id="9" pos="2496">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liforniaColleges.edu Text Only Slide 1 1">
  <p:cSld name="SECTION_HEADER_1_1">
    <p:spTree>
      <p:nvGrpSpPr>
        <p:cNvPr id="1" name="Shape 260"/>
        <p:cNvGrpSpPr/>
        <p:nvPr/>
      </p:nvGrpSpPr>
      <p:grpSpPr>
        <a:xfrm>
          <a:off x="0" y="0"/>
          <a:ext cx="0" cy="0"/>
          <a:chOff x="0" y="0"/>
          <a:chExt cx="0" cy="0"/>
        </a:xfrm>
      </p:grpSpPr>
      <p:pic>
        <p:nvPicPr>
          <p:cNvPr id="261" name="Google Shape;261;p41"/>
          <p:cNvPicPr preferRelativeResize="0"/>
          <p:nvPr/>
        </p:nvPicPr>
        <p:blipFill>
          <a:blip r:embed="rId2">
            <a:alphaModFix/>
          </a:blip>
          <a:stretch>
            <a:fillRect/>
          </a:stretch>
        </p:blipFill>
        <p:spPr>
          <a:xfrm>
            <a:off x="609600" y="284114"/>
            <a:ext cx="2571333" cy="904700"/>
          </a:xfrm>
          <a:prstGeom prst="rect">
            <a:avLst/>
          </a:prstGeom>
          <a:noFill/>
          <a:ln>
            <a:noFill/>
          </a:ln>
        </p:spPr>
      </p:pic>
      <p:cxnSp>
        <p:nvCxnSpPr>
          <p:cNvPr id="262" name="Google Shape;262;p41"/>
          <p:cNvCxnSpPr/>
          <p:nvPr/>
        </p:nvCxnSpPr>
        <p:spPr>
          <a:xfrm>
            <a:off x="3636800" y="311850"/>
            <a:ext cx="0" cy="849300"/>
          </a:xfrm>
          <a:prstGeom prst="straightConnector1">
            <a:avLst/>
          </a:prstGeom>
          <a:noFill/>
          <a:ln w="76200" cap="flat" cmpd="sng">
            <a:solidFill>
              <a:srgbClr val="FDB92A"/>
            </a:solidFill>
            <a:prstDash val="solid"/>
            <a:round/>
            <a:headEnd type="none" w="med" len="med"/>
            <a:tailEnd type="none" w="med" len="med"/>
          </a:ln>
        </p:spPr>
      </p:cxnSp>
      <p:sp>
        <p:nvSpPr>
          <p:cNvPr id="263" name="Google Shape;263;p41"/>
          <p:cNvSpPr txBox="1">
            <a:spLocks noGrp="1"/>
          </p:cNvSpPr>
          <p:nvPr>
            <p:ph type="title"/>
          </p:nvPr>
        </p:nvSpPr>
        <p:spPr>
          <a:xfrm>
            <a:off x="3962400" y="462067"/>
            <a:ext cx="7620000" cy="752100"/>
          </a:xfrm>
          <a:prstGeom prst="rect">
            <a:avLst/>
          </a:prstGeom>
        </p:spPr>
        <p:txBody>
          <a:bodyPr spcFirstLastPara="1" wrap="square" lIns="0" tIns="0" rIns="0" bIns="0" anchor="ctr" anchorCtr="0">
            <a:sp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64" name="Google Shape;264;p41"/>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lvl1pPr lvl="0" algn="r" rtl="0">
              <a:buNone/>
              <a:defRPr sz="1700">
                <a:solidFill>
                  <a:schemeClr val="accent3"/>
                </a:solidFill>
                <a:latin typeface="Jost"/>
                <a:ea typeface="Jost"/>
                <a:cs typeface="Jost"/>
                <a:sym typeface="Jost"/>
              </a:defRPr>
            </a:lvl1pPr>
            <a:lvl2pPr lvl="1" algn="r" rtl="0">
              <a:buNone/>
              <a:defRPr sz="1700">
                <a:solidFill>
                  <a:schemeClr val="accent3"/>
                </a:solidFill>
                <a:latin typeface="Jost"/>
                <a:ea typeface="Jost"/>
                <a:cs typeface="Jost"/>
                <a:sym typeface="Jost"/>
              </a:defRPr>
            </a:lvl2pPr>
            <a:lvl3pPr lvl="2" algn="r" rtl="0">
              <a:buNone/>
              <a:defRPr sz="1700">
                <a:solidFill>
                  <a:schemeClr val="accent3"/>
                </a:solidFill>
                <a:latin typeface="Jost"/>
                <a:ea typeface="Jost"/>
                <a:cs typeface="Jost"/>
                <a:sym typeface="Jost"/>
              </a:defRPr>
            </a:lvl3pPr>
            <a:lvl4pPr lvl="3" algn="r" rtl="0">
              <a:buNone/>
              <a:defRPr sz="1700">
                <a:solidFill>
                  <a:schemeClr val="accent3"/>
                </a:solidFill>
                <a:latin typeface="Jost"/>
                <a:ea typeface="Jost"/>
                <a:cs typeface="Jost"/>
                <a:sym typeface="Jost"/>
              </a:defRPr>
            </a:lvl4pPr>
            <a:lvl5pPr lvl="4" algn="r" rtl="0">
              <a:buNone/>
              <a:defRPr sz="1700">
                <a:solidFill>
                  <a:schemeClr val="accent3"/>
                </a:solidFill>
                <a:latin typeface="Jost"/>
                <a:ea typeface="Jost"/>
                <a:cs typeface="Jost"/>
                <a:sym typeface="Jost"/>
              </a:defRPr>
            </a:lvl5pPr>
            <a:lvl6pPr lvl="5" algn="r" rtl="0">
              <a:buNone/>
              <a:defRPr sz="1700">
                <a:solidFill>
                  <a:schemeClr val="accent3"/>
                </a:solidFill>
                <a:latin typeface="Jost"/>
                <a:ea typeface="Jost"/>
                <a:cs typeface="Jost"/>
                <a:sym typeface="Jost"/>
              </a:defRPr>
            </a:lvl6pPr>
            <a:lvl7pPr lvl="6" algn="r" rtl="0">
              <a:buNone/>
              <a:defRPr sz="1700">
                <a:solidFill>
                  <a:schemeClr val="accent3"/>
                </a:solidFill>
                <a:latin typeface="Jost"/>
                <a:ea typeface="Jost"/>
                <a:cs typeface="Jost"/>
                <a:sym typeface="Jost"/>
              </a:defRPr>
            </a:lvl7pPr>
            <a:lvl8pPr lvl="7" algn="r" rtl="0">
              <a:buNone/>
              <a:defRPr sz="1700">
                <a:solidFill>
                  <a:schemeClr val="accent3"/>
                </a:solidFill>
                <a:latin typeface="Jost"/>
                <a:ea typeface="Jost"/>
                <a:cs typeface="Jost"/>
                <a:sym typeface="Jost"/>
              </a:defRPr>
            </a:lvl8pPr>
            <a:lvl9pPr lvl="8" algn="r" rtl="0">
              <a:buNone/>
              <a:defRPr sz="1700">
                <a:solidFill>
                  <a:schemeClr val="accent3"/>
                </a:solidFill>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
        <p:nvSpPr>
          <p:cNvPr id="265" name="Google Shape;265;p41"/>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lvl1pPr lvl="0" algn="ctr" rtl="0">
              <a:spcAft>
                <a:spcPts val="1300"/>
              </a:spcAft>
              <a:buNone/>
              <a:defRPr sz="800" i="1">
                <a:latin typeface="Arial"/>
                <a:ea typeface="Arial"/>
                <a:cs typeface="Arial"/>
                <a:sym typeface="Arial"/>
              </a:defRPr>
            </a:lvl1pPr>
            <a:lvl2pPr lvl="1" algn="ctr" rtl="0">
              <a:spcAft>
                <a:spcPts val="1300"/>
              </a:spcAft>
              <a:buNone/>
              <a:defRPr sz="800" i="1">
                <a:latin typeface="Arial"/>
                <a:ea typeface="Arial"/>
                <a:cs typeface="Arial"/>
                <a:sym typeface="Arial"/>
              </a:defRPr>
            </a:lvl2pPr>
            <a:lvl3pPr lvl="2" algn="ctr" rtl="0">
              <a:spcAft>
                <a:spcPts val="1300"/>
              </a:spcAft>
              <a:buNone/>
              <a:defRPr sz="800" i="1">
                <a:latin typeface="Arial"/>
                <a:ea typeface="Arial"/>
                <a:cs typeface="Arial"/>
                <a:sym typeface="Arial"/>
              </a:defRPr>
            </a:lvl3pPr>
            <a:lvl4pPr lvl="3" algn="ctr" rtl="0">
              <a:spcAft>
                <a:spcPts val="1300"/>
              </a:spcAft>
              <a:buNone/>
              <a:defRPr sz="800" i="1">
                <a:latin typeface="Arial"/>
                <a:ea typeface="Arial"/>
                <a:cs typeface="Arial"/>
                <a:sym typeface="Arial"/>
              </a:defRPr>
            </a:lvl4pPr>
            <a:lvl5pPr lvl="4" algn="ctr" rtl="0">
              <a:spcAft>
                <a:spcPts val="1300"/>
              </a:spcAft>
              <a:buNone/>
              <a:defRPr sz="800" i="1">
                <a:latin typeface="Arial"/>
                <a:ea typeface="Arial"/>
                <a:cs typeface="Arial"/>
                <a:sym typeface="Arial"/>
              </a:defRPr>
            </a:lvl5pPr>
            <a:lvl6pPr lvl="5" algn="ctr" rtl="0">
              <a:spcAft>
                <a:spcPts val="1300"/>
              </a:spcAft>
              <a:buNone/>
              <a:defRPr sz="800" i="1">
                <a:latin typeface="Arial"/>
                <a:ea typeface="Arial"/>
                <a:cs typeface="Arial"/>
                <a:sym typeface="Arial"/>
              </a:defRPr>
            </a:lvl6pPr>
            <a:lvl7pPr lvl="6" algn="ctr" rtl="0">
              <a:spcAft>
                <a:spcPts val="1300"/>
              </a:spcAft>
              <a:buNone/>
              <a:defRPr sz="800" i="1">
                <a:latin typeface="Arial"/>
                <a:ea typeface="Arial"/>
                <a:cs typeface="Arial"/>
                <a:sym typeface="Arial"/>
              </a:defRPr>
            </a:lvl7pPr>
            <a:lvl8pPr lvl="7" algn="ctr" rtl="0">
              <a:spcAft>
                <a:spcPts val="1300"/>
              </a:spcAft>
              <a:buNone/>
              <a:defRPr sz="800" i="1">
                <a:latin typeface="Arial"/>
                <a:ea typeface="Arial"/>
                <a:cs typeface="Arial"/>
                <a:sym typeface="Arial"/>
              </a:defRPr>
            </a:lvl8pPr>
            <a:lvl9pPr lvl="8" algn="ctr" rtl="0">
              <a:spcAft>
                <a:spcPts val="1300"/>
              </a:spcAft>
              <a:buNone/>
              <a:defRPr sz="800" i="1">
                <a:latin typeface="Arial"/>
                <a:ea typeface="Arial"/>
                <a:cs typeface="Arial"/>
                <a:sym typeface="Arial"/>
              </a:defRPr>
            </a:lvl9p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266" name="Google Shape;266;p41"/>
          <p:cNvSpPr txBox="1">
            <a:spLocks noGrp="1"/>
          </p:cNvSpPr>
          <p:nvPr>
            <p:ph type="body" idx="1"/>
          </p:nvPr>
        </p:nvSpPr>
        <p:spPr>
          <a:xfrm>
            <a:off x="1219200" y="1371600"/>
            <a:ext cx="4726800" cy="4876800"/>
          </a:xfrm>
          <a:prstGeom prst="rect">
            <a:avLst/>
          </a:prstGeom>
        </p:spPr>
        <p:txBody>
          <a:bodyPr spcFirstLastPara="1" wrap="square" lIns="0" tIns="0" rIns="0" bIns="0" anchor="t" anchorCtr="0">
            <a:spAutoFit/>
          </a:bodyPr>
          <a:lstStyle>
            <a:lvl1pPr marL="457200" lvl="0" indent="-381000" rtl="0">
              <a:spcBef>
                <a:spcPts val="0"/>
              </a:spcBef>
              <a:spcAft>
                <a:spcPts val="0"/>
              </a:spcAft>
              <a:buSzPts val="2400"/>
              <a:buChar char="▶"/>
              <a:defRPr/>
            </a:lvl1pPr>
            <a:lvl2pPr marL="914400" lvl="1" indent="-361950" rtl="0">
              <a:spcBef>
                <a:spcPts val="0"/>
              </a:spcBef>
              <a:spcAft>
                <a:spcPts val="0"/>
              </a:spcAft>
              <a:buSzPts val="21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36550" rtl="0">
              <a:spcBef>
                <a:spcPts val="0"/>
              </a:spcBef>
              <a:spcAft>
                <a:spcPts val="0"/>
              </a:spcAft>
              <a:buSzPts val="1700"/>
              <a:buChar char="▻"/>
              <a:defRPr/>
            </a:lvl5pPr>
            <a:lvl6pPr marL="2743200" lvl="5" indent="-330200" rtl="0">
              <a:spcBef>
                <a:spcPts val="0"/>
              </a:spcBef>
              <a:spcAft>
                <a:spcPts val="0"/>
              </a:spcAft>
              <a:buSzPts val="1600"/>
              <a:buChar char="▻"/>
              <a:defRPr/>
            </a:lvl6pPr>
            <a:lvl7pPr marL="3200400" lvl="6" indent="-323850" rtl="0">
              <a:spcBef>
                <a:spcPts val="0"/>
              </a:spcBef>
              <a:spcAft>
                <a:spcPts val="0"/>
              </a:spcAft>
              <a:buSzPts val="1500"/>
              <a:buChar char="▸"/>
              <a:defRPr/>
            </a:lvl7pPr>
            <a:lvl8pPr marL="3657600" lvl="7" indent="-311150" rtl="0">
              <a:spcBef>
                <a:spcPts val="0"/>
              </a:spcBef>
              <a:spcAft>
                <a:spcPts val="0"/>
              </a:spcAft>
              <a:buSzPts val="1300"/>
              <a:buChar char="▸"/>
              <a:defRPr/>
            </a:lvl8pPr>
            <a:lvl9pPr marL="4114800" lvl="8" indent="-304800" rtl="0">
              <a:spcBef>
                <a:spcPts val="0"/>
              </a:spcBef>
              <a:spcAft>
                <a:spcPts val="0"/>
              </a:spcAft>
              <a:buSzPts val="1200"/>
              <a:buChar char="◿"/>
              <a:defRPr/>
            </a:lvl9pPr>
          </a:lstStyle>
          <a:p>
            <a:endParaRPr/>
          </a:p>
        </p:txBody>
      </p:sp>
      <p:sp>
        <p:nvSpPr>
          <p:cNvPr id="267" name="Google Shape;267;p41"/>
          <p:cNvSpPr txBox="1">
            <a:spLocks noGrp="1"/>
          </p:cNvSpPr>
          <p:nvPr>
            <p:ph type="body" idx="3"/>
          </p:nvPr>
        </p:nvSpPr>
        <p:spPr>
          <a:xfrm>
            <a:off x="6682233" y="1371600"/>
            <a:ext cx="4726800" cy="4961700"/>
          </a:xfrm>
          <a:prstGeom prst="rect">
            <a:avLst/>
          </a:prstGeom>
        </p:spPr>
        <p:txBody>
          <a:bodyPr spcFirstLastPara="1" wrap="square" lIns="0" tIns="0" rIns="0" bIns="0" anchor="t" anchorCtr="0">
            <a:spAutoFit/>
          </a:bodyPr>
          <a:lstStyle>
            <a:lvl1pPr marL="457200" lvl="0" indent="-381000" rtl="0">
              <a:spcBef>
                <a:spcPts val="0"/>
              </a:spcBef>
              <a:spcAft>
                <a:spcPts val="0"/>
              </a:spcAft>
              <a:buSzPts val="2400"/>
              <a:buChar char="▶"/>
              <a:defRPr/>
            </a:lvl1pPr>
            <a:lvl2pPr marL="914400" lvl="1" indent="-361950" rtl="0">
              <a:spcBef>
                <a:spcPts val="0"/>
              </a:spcBef>
              <a:spcAft>
                <a:spcPts val="0"/>
              </a:spcAft>
              <a:buSzPts val="21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36550" rtl="0">
              <a:spcBef>
                <a:spcPts val="0"/>
              </a:spcBef>
              <a:spcAft>
                <a:spcPts val="0"/>
              </a:spcAft>
              <a:buSzPts val="1700"/>
              <a:buChar char="▻"/>
              <a:defRPr/>
            </a:lvl5pPr>
            <a:lvl6pPr marL="2743200" lvl="5" indent="-330200" rtl="0">
              <a:spcBef>
                <a:spcPts val="0"/>
              </a:spcBef>
              <a:spcAft>
                <a:spcPts val="0"/>
              </a:spcAft>
              <a:buSzPts val="1600"/>
              <a:buChar char="▻"/>
              <a:defRPr/>
            </a:lvl6pPr>
            <a:lvl7pPr marL="3200400" lvl="6" indent="-323850" rtl="0">
              <a:spcBef>
                <a:spcPts val="0"/>
              </a:spcBef>
              <a:spcAft>
                <a:spcPts val="0"/>
              </a:spcAft>
              <a:buSzPts val="1500"/>
              <a:buChar char="▸"/>
              <a:defRPr/>
            </a:lvl7pPr>
            <a:lvl8pPr marL="3657600" lvl="7" indent="-311150" rtl="0">
              <a:spcBef>
                <a:spcPts val="0"/>
              </a:spcBef>
              <a:spcAft>
                <a:spcPts val="0"/>
              </a:spcAft>
              <a:buSzPts val="1300"/>
              <a:buChar char="▸"/>
              <a:defRPr/>
            </a:lvl8pPr>
            <a:lvl9pPr marL="4114800" lvl="8" indent="-304800" rtl="0">
              <a:spcBef>
                <a:spcPts val="0"/>
              </a:spcBef>
              <a:spcAft>
                <a:spcPts val="0"/>
              </a:spcAft>
              <a:buSzPts val="12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84">
          <p15:clr>
            <a:srgbClr val="FA7B17"/>
          </p15:clr>
        </p15:guide>
        <p15:guide id="4" pos="768">
          <p15:clr>
            <a:srgbClr val="FA7B17"/>
          </p15:clr>
        </p15:guide>
        <p15:guide id="5" pos="7296">
          <p15:clr>
            <a:srgbClr val="FA7B17"/>
          </p15:clr>
        </p15:guide>
        <p15:guide id="6" orient="horz" pos="864">
          <p15:clr>
            <a:srgbClr val="FA7B17"/>
          </p15:clr>
        </p15:guide>
        <p15:guide id="7" orient="horz" pos="3936">
          <p15:clr>
            <a:srgbClr val="FA7B17"/>
          </p15:clr>
        </p15:guide>
        <p15:guide id="8" orient="horz" pos="464">
          <p15:clr>
            <a:srgbClr val="FA7B17"/>
          </p15:clr>
        </p15:guide>
        <p15:guide id="9" pos="2496">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liforniaColleges.edu Section Title Slide">
  <p:cSld name="TITLE_1">
    <p:spTree>
      <p:nvGrpSpPr>
        <p:cNvPr id="1" name="Shape 268"/>
        <p:cNvGrpSpPr/>
        <p:nvPr/>
      </p:nvGrpSpPr>
      <p:grpSpPr>
        <a:xfrm>
          <a:off x="0" y="0"/>
          <a:ext cx="0" cy="0"/>
          <a:chOff x="0" y="0"/>
          <a:chExt cx="0" cy="0"/>
        </a:xfrm>
      </p:grpSpPr>
      <p:sp>
        <p:nvSpPr>
          <p:cNvPr id="269" name="Google Shape;269;p42"/>
          <p:cNvSpPr/>
          <p:nvPr/>
        </p:nvSpPr>
        <p:spPr>
          <a:xfrm>
            <a:off x="-16000" y="-16000"/>
            <a:ext cx="12236700" cy="4272000"/>
          </a:xfrm>
          <a:prstGeom prst="rect">
            <a:avLst/>
          </a:prstGeom>
          <a:solidFill>
            <a:srgbClr val="041F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 name="Google Shape;270;p42"/>
          <p:cNvSpPr txBox="1">
            <a:spLocks noGrp="1"/>
          </p:cNvSpPr>
          <p:nvPr>
            <p:ph type="ctrTitle"/>
          </p:nvPr>
        </p:nvSpPr>
        <p:spPr>
          <a:xfrm>
            <a:off x="467300" y="1797000"/>
            <a:ext cx="11360700" cy="645900"/>
          </a:xfrm>
          <a:prstGeom prst="rect">
            <a:avLst/>
          </a:prstGeom>
        </p:spPr>
        <p:txBody>
          <a:bodyPr spcFirstLastPara="1" wrap="square" lIns="0" tIns="0" rIns="0" bIns="0" anchor="ctr" anchorCtr="0">
            <a:sp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pic>
        <p:nvPicPr>
          <p:cNvPr id="271" name="Google Shape;271;p42"/>
          <p:cNvPicPr preferRelativeResize="0"/>
          <p:nvPr/>
        </p:nvPicPr>
        <p:blipFill rotWithShape="1">
          <a:blip r:embed="rId2">
            <a:alphaModFix/>
          </a:blip>
          <a:srcRect/>
          <a:stretch/>
        </p:blipFill>
        <p:spPr>
          <a:xfrm>
            <a:off x="609600" y="4769833"/>
            <a:ext cx="4288600" cy="14478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orient="horz" pos="1536">
          <p15:clr>
            <a:srgbClr val="FA7B17"/>
          </p15:clr>
        </p15:guide>
        <p15:guide id="4" pos="384">
          <p15:clr>
            <a:srgbClr val="FA7B17"/>
          </p15:clr>
        </p15:guide>
        <p15:guide id="5" pos="7296">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EW - Body Slide - Single Column" type="obj">
  <p:cSld name="OBJECT">
    <p:spTree>
      <p:nvGrpSpPr>
        <p:cNvPr id="1" name="Shape 272"/>
        <p:cNvGrpSpPr/>
        <p:nvPr/>
      </p:nvGrpSpPr>
      <p:grpSpPr>
        <a:xfrm>
          <a:off x="0" y="0"/>
          <a:ext cx="0" cy="0"/>
          <a:chOff x="0" y="0"/>
          <a:chExt cx="0" cy="0"/>
        </a:xfrm>
      </p:grpSpPr>
      <p:pic>
        <p:nvPicPr>
          <p:cNvPr id="273" name="Google Shape;273;p43"/>
          <p:cNvPicPr preferRelativeResize="0"/>
          <p:nvPr/>
        </p:nvPicPr>
        <p:blipFill>
          <a:blip r:embed="rId2">
            <a:alphaModFix/>
          </a:blip>
          <a:stretch>
            <a:fillRect/>
          </a:stretch>
        </p:blipFill>
        <p:spPr>
          <a:xfrm>
            <a:off x="0" y="510750"/>
            <a:ext cx="12191999" cy="1505900"/>
          </a:xfrm>
          <a:prstGeom prst="rect">
            <a:avLst/>
          </a:prstGeom>
          <a:noFill/>
          <a:ln>
            <a:noFill/>
          </a:ln>
        </p:spPr>
      </p:pic>
      <p:sp>
        <p:nvSpPr>
          <p:cNvPr id="274" name="Google Shape;274;p43"/>
          <p:cNvSpPr txBox="1">
            <a:spLocks noGrp="1"/>
          </p:cNvSpPr>
          <p:nvPr>
            <p:ph type="title"/>
          </p:nvPr>
        </p:nvSpPr>
        <p:spPr>
          <a:xfrm>
            <a:off x="384275" y="212725"/>
            <a:ext cx="10588500" cy="517500"/>
          </a:xfrm>
          <a:prstGeom prst="rect">
            <a:avLst/>
          </a:prstGeom>
          <a:noFill/>
          <a:ln>
            <a:noFill/>
          </a:ln>
        </p:spPr>
        <p:txBody>
          <a:bodyPr spcFirstLastPara="1" wrap="square" lIns="91425" tIns="45700" rIns="91425" bIns="45700" anchor="t" anchorCtr="0">
            <a:spAutoFit/>
          </a:bodyPr>
          <a:lstStyle>
            <a:lvl1pPr lvl="0" rtl="0">
              <a:lnSpc>
                <a:spcPct val="100000"/>
              </a:lnSpc>
              <a:spcBef>
                <a:spcPts val="0"/>
              </a:spcBef>
              <a:spcAft>
                <a:spcPts val="0"/>
              </a:spcAft>
              <a:buSzPts val="1100"/>
              <a:buNone/>
              <a:defRPr sz="3600" b="1"/>
            </a:lvl1pPr>
            <a:lvl2pPr lvl="1" rtl="0">
              <a:lnSpc>
                <a:spcPct val="100000"/>
              </a:lnSpc>
              <a:spcBef>
                <a:spcPts val="0"/>
              </a:spcBef>
              <a:spcAft>
                <a:spcPts val="0"/>
              </a:spcAft>
              <a:buSzPts val="3700"/>
              <a:buNone/>
              <a:defRPr/>
            </a:lvl2pPr>
            <a:lvl3pPr lvl="2" rtl="0">
              <a:lnSpc>
                <a:spcPct val="100000"/>
              </a:lnSpc>
              <a:spcBef>
                <a:spcPts val="0"/>
              </a:spcBef>
              <a:spcAft>
                <a:spcPts val="0"/>
              </a:spcAft>
              <a:buSzPts val="3700"/>
              <a:buNone/>
              <a:defRPr/>
            </a:lvl3pPr>
            <a:lvl4pPr lvl="3" rtl="0">
              <a:lnSpc>
                <a:spcPct val="100000"/>
              </a:lnSpc>
              <a:spcBef>
                <a:spcPts val="0"/>
              </a:spcBef>
              <a:spcAft>
                <a:spcPts val="0"/>
              </a:spcAft>
              <a:buSzPts val="3700"/>
              <a:buNone/>
              <a:defRPr/>
            </a:lvl4pPr>
            <a:lvl5pPr lvl="4" rtl="0">
              <a:lnSpc>
                <a:spcPct val="100000"/>
              </a:lnSpc>
              <a:spcBef>
                <a:spcPts val="0"/>
              </a:spcBef>
              <a:spcAft>
                <a:spcPts val="0"/>
              </a:spcAft>
              <a:buSzPts val="3700"/>
              <a:buNone/>
              <a:defRPr/>
            </a:lvl5pPr>
            <a:lvl6pPr lvl="5" rtl="0">
              <a:lnSpc>
                <a:spcPct val="100000"/>
              </a:lnSpc>
              <a:spcBef>
                <a:spcPts val="0"/>
              </a:spcBef>
              <a:spcAft>
                <a:spcPts val="0"/>
              </a:spcAft>
              <a:buSzPts val="3700"/>
              <a:buNone/>
              <a:defRPr/>
            </a:lvl6pPr>
            <a:lvl7pPr lvl="6" rtl="0">
              <a:lnSpc>
                <a:spcPct val="100000"/>
              </a:lnSpc>
              <a:spcBef>
                <a:spcPts val="0"/>
              </a:spcBef>
              <a:spcAft>
                <a:spcPts val="0"/>
              </a:spcAft>
              <a:buSzPts val="3700"/>
              <a:buNone/>
              <a:defRPr/>
            </a:lvl7pPr>
            <a:lvl8pPr lvl="7" rtl="0">
              <a:lnSpc>
                <a:spcPct val="100000"/>
              </a:lnSpc>
              <a:spcBef>
                <a:spcPts val="0"/>
              </a:spcBef>
              <a:spcAft>
                <a:spcPts val="0"/>
              </a:spcAft>
              <a:buSzPts val="3700"/>
              <a:buNone/>
              <a:defRPr/>
            </a:lvl8pPr>
            <a:lvl9pPr lvl="8" rtl="0">
              <a:lnSpc>
                <a:spcPct val="100000"/>
              </a:lnSpc>
              <a:spcBef>
                <a:spcPts val="0"/>
              </a:spcBef>
              <a:spcAft>
                <a:spcPts val="0"/>
              </a:spcAft>
              <a:buSzPts val="3700"/>
              <a:buNone/>
              <a:defRPr/>
            </a:lvl9pPr>
          </a:lstStyle>
          <a:p>
            <a:endParaRPr/>
          </a:p>
        </p:txBody>
      </p:sp>
      <p:sp>
        <p:nvSpPr>
          <p:cNvPr id="275" name="Google Shape;275;p43"/>
          <p:cNvSpPr txBox="1">
            <a:spLocks noGrp="1"/>
          </p:cNvSpPr>
          <p:nvPr>
            <p:ph type="body" idx="1"/>
          </p:nvPr>
        </p:nvSpPr>
        <p:spPr>
          <a:xfrm>
            <a:off x="384275" y="1552575"/>
            <a:ext cx="11514300" cy="4624500"/>
          </a:xfrm>
          <a:prstGeom prst="rect">
            <a:avLst/>
          </a:prstGeom>
          <a:noFill/>
          <a:ln>
            <a:noFill/>
          </a:ln>
        </p:spPr>
        <p:txBody>
          <a:bodyPr spcFirstLastPara="1" wrap="square" lIns="91425" tIns="45700" rIns="91425" bIns="45700" anchor="t" anchorCtr="0">
            <a:spAutoFit/>
          </a:bodyPr>
          <a:lstStyle>
            <a:lvl1pPr marL="457200" lvl="0" indent="-349250" algn="l" rtl="0">
              <a:lnSpc>
                <a:spcPct val="100000"/>
              </a:lnSpc>
              <a:spcBef>
                <a:spcPts val="1100"/>
              </a:spcBef>
              <a:spcAft>
                <a:spcPts val="0"/>
              </a:spcAft>
              <a:buSzPts val="1900"/>
              <a:buChar char="▶"/>
              <a:defRPr/>
            </a:lvl1pPr>
            <a:lvl2pPr marL="914400" lvl="1" indent="-349250" algn="l" rtl="0">
              <a:lnSpc>
                <a:spcPct val="100000"/>
              </a:lnSpc>
              <a:spcBef>
                <a:spcPts val="1600"/>
              </a:spcBef>
              <a:spcAft>
                <a:spcPts val="0"/>
              </a:spcAft>
              <a:buSzPts val="1900"/>
              <a:buChar char="◢"/>
              <a:defRPr/>
            </a:lvl2pPr>
            <a:lvl3pPr marL="1371600" lvl="2" indent="-349250" algn="l" rtl="0">
              <a:lnSpc>
                <a:spcPct val="100000"/>
              </a:lnSpc>
              <a:spcBef>
                <a:spcPts val="1600"/>
              </a:spcBef>
              <a:spcAft>
                <a:spcPts val="0"/>
              </a:spcAft>
              <a:buSzPts val="1900"/>
              <a:buChar char="▷"/>
              <a:defRPr/>
            </a:lvl3pPr>
            <a:lvl4pPr marL="1828800" lvl="3" indent="-349250" algn="l" rtl="0">
              <a:lnSpc>
                <a:spcPct val="100000"/>
              </a:lnSpc>
              <a:spcBef>
                <a:spcPts val="1600"/>
              </a:spcBef>
              <a:spcAft>
                <a:spcPts val="0"/>
              </a:spcAft>
              <a:buSzPts val="1900"/>
              <a:buChar char="▷"/>
              <a:defRPr/>
            </a:lvl4pPr>
            <a:lvl5pPr marL="2286000" lvl="4" indent="-349250" algn="l" rtl="0">
              <a:lnSpc>
                <a:spcPct val="100000"/>
              </a:lnSpc>
              <a:spcBef>
                <a:spcPts val="1600"/>
              </a:spcBef>
              <a:spcAft>
                <a:spcPts val="0"/>
              </a:spcAft>
              <a:buSzPts val="1900"/>
              <a:buChar char="▻"/>
              <a:defRPr/>
            </a:lvl5pPr>
            <a:lvl6pPr marL="2743200" lvl="5" indent="-349250" algn="l" rtl="0">
              <a:lnSpc>
                <a:spcPct val="100000"/>
              </a:lnSpc>
              <a:spcBef>
                <a:spcPts val="1600"/>
              </a:spcBef>
              <a:spcAft>
                <a:spcPts val="0"/>
              </a:spcAft>
              <a:buSzPts val="1900"/>
              <a:buChar char="▻"/>
              <a:defRPr/>
            </a:lvl6pPr>
            <a:lvl7pPr marL="3200400" lvl="6" indent="-349250" algn="l" rtl="0">
              <a:lnSpc>
                <a:spcPct val="100000"/>
              </a:lnSpc>
              <a:spcBef>
                <a:spcPts val="1600"/>
              </a:spcBef>
              <a:spcAft>
                <a:spcPts val="0"/>
              </a:spcAft>
              <a:buSzPts val="1900"/>
              <a:buChar char="▸"/>
              <a:defRPr/>
            </a:lvl7pPr>
            <a:lvl8pPr marL="3657600" lvl="7" indent="-349250" algn="l" rtl="0">
              <a:lnSpc>
                <a:spcPct val="100000"/>
              </a:lnSpc>
              <a:spcBef>
                <a:spcPts val="1600"/>
              </a:spcBef>
              <a:spcAft>
                <a:spcPts val="0"/>
              </a:spcAft>
              <a:buSzPts val="1900"/>
              <a:buChar char="▸"/>
              <a:defRPr/>
            </a:lvl8pPr>
            <a:lvl9pPr marL="4114800" lvl="8" indent="-349250" algn="l" rtl="0">
              <a:lnSpc>
                <a:spcPct val="100000"/>
              </a:lnSpc>
              <a:spcBef>
                <a:spcPts val="1600"/>
              </a:spcBef>
              <a:spcAft>
                <a:spcPts val="1600"/>
              </a:spcAft>
              <a:buSzPts val="1900"/>
              <a:buChar char="◿"/>
              <a:defRPr/>
            </a:lvl9pPr>
          </a:lstStyle>
          <a:p>
            <a:endParaRPr/>
          </a:p>
        </p:txBody>
      </p:sp>
      <p:sp>
        <p:nvSpPr>
          <p:cNvPr id="276" name="Google Shape;276;p43"/>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00558A"/>
                </a:solidFill>
              </a:defRPr>
            </a:lvl1pPr>
            <a:lvl2pPr marL="0" lvl="1" indent="0" algn="r" rtl="0">
              <a:spcBef>
                <a:spcPts val="0"/>
              </a:spcBef>
              <a:buNone/>
              <a:defRPr>
                <a:solidFill>
                  <a:srgbClr val="00558A"/>
                </a:solidFill>
              </a:defRPr>
            </a:lvl2pPr>
            <a:lvl3pPr marL="0" lvl="2" indent="0" algn="r" rtl="0">
              <a:spcBef>
                <a:spcPts val="0"/>
              </a:spcBef>
              <a:buNone/>
              <a:defRPr>
                <a:solidFill>
                  <a:srgbClr val="00558A"/>
                </a:solidFill>
              </a:defRPr>
            </a:lvl3pPr>
            <a:lvl4pPr marL="0" lvl="3" indent="0" algn="r" rtl="0">
              <a:spcBef>
                <a:spcPts val="0"/>
              </a:spcBef>
              <a:buNone/>
              <a:defRPr>
                <a:solidFill>
                  <a:srgbClr val="00558A"/>
                </a:solidFill>
              </a:defRPr>
            </a:lvl4pPr>
            <a:lvl5pPr marL="0" lvl="4" indent="0" algn="r" rtl="0">
              <a:spcBef>
                <a:spcPts val="0"/>
              </a:spcBef>
              <a:buNone/>
              <a:defRPr>
                <a:solidFill>
                  <a:srgbClr val="00558A"/>
                </a:solidFill>
              </a:defRPr>
            </a:lvl5pPr>
            <a:lvl6pPr marL="0" lvl="5" indent="0" algn="r" rtl="0">
              <a:spcBef>
                <a:spcPts val="0"/>
              </a:spcBef>
              <a:buNone/>
              <a:defRPr>
                <a:solidFill>
                  <a:srgbClr val="00558A"/>
                </a:solidFill>
              </a:defRPr>
            </a:lvl6pPr>
            <a:lvl7pPr marL="0" lvl="6" indent="0" algn="r" rtl="0">
              <a:spcBef>
                <a:spcPts val="0"/>
              </a:spcBef>
              <a:buNone/>
              <a:defRPr>
                <a:solidFill>
                  <a:srgbClr val="00558A"/>
                </a:solidFill>
              </a:defRPr>
            </a:lvl7pPr>
            <a:lvl8pPr marL="0" lvl="7" indent="0" algn="r" rtl="0">
              <a:spcBef>
                <a:spcPts val="0"/>
              </a:spcBef>
              <a:buNone/>
              <a:defRPr>
                <a:solidFill>
                  <a:srgbClr val="00558A"/>
                </a:solidFill>
              </a:defRPr>
            </a:lvl8pPr>
            <a:lvl9pPr marL="0" lvl="8" indent="0" algn="r" rtl="0">
              <a:spcBef>
                <a:spcPts val="0"/>
              </a:spcBef>
              <a:buNone/>
              <a:defRPr>
                <a:solidFill>
                  <a:srgbClr val="00558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College Next CA">
  <p:cSld name="TITLE_2_2">
    <p:spTree>
      <p:nvGrpSpPr>
        <p:cNvPr id="1" name="Shape 37"/>
        <p:cNvGrpSpPr/>
        <p:nvPr/>
      </p:nvGrpSpPr>
      <p:grpSpPr>
        <a:xfrm>
          <a:off x="0" y="0"/>
          <a:ext cx="0" cy="0"/>
          <a:chOff x="0" y="0"/>
          <a:chExt cx="0" cy="0"/>
        </a:xfrm>
      </p:grpSpPr>
      <p:pic>
        <p:nvPicPr>
          <p:cNvPr id="38" name="Google Shape;38;p5"/>
          <p:cNvPicPr preferRelativeResize="0"/>
          <p:nvPr/>
        </p:nvPicPr>
        <p:blipFill>
          <a:blip r:embed="rId2">
            <a:alphaModFix/>
          </a:blip>
          <a:stretch>
            <a:fillRect/>
          </a:stretch>
        </p:blipFill>
        <p:spPr>
          <a:xfrm>
            <a:off x="0" y="2755577"/>
            <a:ext cx="12191999" cy="1707066"/>
          </a:xfrm>
          <a:prstGeom prst="rect">
            <a:avLst/>
          </a:prstGeom>
          <a:noFill/>
          <a:ln>
            <a:noFill/>
          </a:ln>
        </p:spPr>
      </p:pic>
      <p:sp>
        <p:nvSpPr>
          <p:cNvPr id="39" name="Google Shape;39;p5"/>
          <p:cNvSpPr txBox="1">
            <a:spLocks noGrp="1"/>
          </p:cNvSpPr>
          <p:nvPr>
            <p:ph type="ctrTitle"/>
          </p:nvPr>
        </p:nvSpPr>
        <p:spPr>
          <a:xfrm>
            <a:off x="384275" y="1589950"/>
            <a:ext cx="11702700" cy="1362000"/>
          </a:xfrm>
          <a:prstGeom prst="rect">
            <a:avLst/>
          </a:prstGeom>
          <a:noFill/>
          <a:ln>
            <a:noFill/>
          </a:ln>
        </p:spPr>
        <p:txBody>
          <a:bodyPr spcFirstLastPara="1" wrap="square" lIns="91425" tIns="45700" rIns="91425" bIns="45700" anchor="b" anchorCtr="0">
            <a:noAutofit/>
          </a:bodyPr>
          <a:lstStyle>
            <a:lvl1pPr lvl="0" rtl="0">
              <a:lnSpc>
                <a:spcPct val="100000"/>
              </a:lnSpc>
              <a:spcBef>
                <a:spcPts val="0"/>
              </a:spcBef>
              <a:spcAft>
                <a:spcPts val="0"/>
              </a:spcAft>
              <a:buSzPts val="3700"/>
              <a:buFont typeface="Calibri"/>
              <a:buNone/>
              <a:defRPr sz="3700" b="1"/>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40" name="Google Shape;40;p5"/>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42" name="Google Shape;42;p5"/>
          <p:cNvPicPr preferRelativeResize="0"/>
          <p:nvPr/>
        </p:nvPicPr>
        <p:blipFill>
          <a:blip r:embed="rId3">
            <a:alphaModFix/>
          </a:blip>
          <a:stretch>
            <a:fillRect/>
          </a:stretch>
        </p:blipFill>
        <p:spPr>
          <a:xfrm>
            <a:off x="8984363" y="5351270"/>
            <a:ext cx="2891425" cy="941833"/>
          </a:xfrm>
          <a:prstGeom prst="rect">
            <a:avLst/>
          </a:prstGeom>
          <a:noFill/>
          <a:ln>
            <a:noFill/>
          </a:ln>
        </p:spPr>
      </p:pic>
      <p:sp>
        <p:nvSpPr>
          <p:cNvPr id="43" name="Google Shape;43;p5"/>
          <p:cNvSpPr txBox="1">
            <a:spLocks noGrp="1"/>
          </p:cNvSpPr>
          <p:nvPr>
            <p:ph type="ctrTitle" idx="2"/>
          </p:nvPr>
        </p:nvSpPr>
        <p:spPr>
          <a:xfrm>
            <a:off x="0" y="4140575"/>
            <a:ext cx="12192000" cy="398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2800"/>
              <a:buFont typeface="Calibri"/>
              <a:buNone/>
              <a:defRPr sz="2800"/>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 CCGI, College Next CA &amp; CaliforniaColleges.edu">
  <p:cSld name="TITLE_2_1_1">
    <p:spTree>
      <p:nvGrpSpPr>
        <p:cNvPr id="1" name="Shape 44"/>
        <p:cNvGrpSpPr/>
        <p:nvPr/>
      </p:nvGrpSpPr>
      <p:grpSpPr>
        <a:xfrm>
          <a:off x="0" y="0"/>
          <a:ext cx="0" cy="0"/>
          <a:chOff x="0" y="0"/>
          <a:chExt cx="0" cy="0"/>
        </a:xfrm>
      </p:grpSpPr>
      <p:pic>
        <p:nvPicPr>
          <p:cNvPr id="45" name="Google Shape;45;p6"/>
          <p:cNvPicPr preferRelativeResize="0"/>
          <p:nvPr/>
        </p:nvPicPr>
        <p:blipFill>
          <a:blip r:embed="rId2">
            <a:alphaModFix/>
          </a:blip>
          <a:stretch>
            <a:fillRect/>
          </a:stretch>
        </p:blipFill>
        <p:spPr>
          <a:xfrm>
            <a:off x="8841525" y="5374375"/>
            <a:ext cx="2983100" cy="926125"/>
          </a:xfrm>
          <a:prstGeom prst="rect">
            <a:avLst/>
          </a:prstGeom>
          <a:noFill/>
          <a:ln>
            <a:noFill/>
          </a:ln>
        </p:spPr>
      </p:pic>
      <p:pic>
        <p:nvPicPr>
          <p:cNvPr id="46" name="Google Shape;46;p6"/>
          <p:cNvPicPr preferRelativeResize="0"/>
          <p:nvPr/>
        </p:nvPicPr>
        <p:blipFill>
          <a:blip r:embed="rId3">
            <a:alphaModFix/>
          </a:blip>
          <a:stretch>
            <a:fillRect/>
          </a:stretch>
        </p:blipFill>
        <p:spPr>
          <a:xfrm>
            <a:off x="0" y="2755577"/>
            <a:ext cx="12191999" cy="1707066"/>
          </a:xfrm>
          <a:prstGeom prst="rect">
            <a:avLst/>
          </a:prstGeom>
          <a:noFill/>
          <a:ln>
            <a:noFill/>
          </a:ln>
        </p:spPr>
      </p:pic>
      <p:sp>
        <p:nvSpPr>
          <p:cNvPr id="47" name="Google Shape;47;p6"/>
          <p:cNvSpPr txBox="1">
            <a:spLocks noGrp="1"/>
          </p:cNvSpPr>
          <p:nvPr>
            <p:ph type="ctrTitle"/>
          </p:nvPr>
        </p:nvSpPr>
        <p:spPr>
          <a:xfrm>
            <a:off x="384275" y="1589950"/>
            <a:ext cx="11702700" cy="1362000"/>
          </a:xfrm>
          <a:prstGeom prst="rect">
            <a:avLst/>
          </a:prstGeom>
          <a:noFill/>
          <a:ln>
            <a:noFill/>
          </a:ln>
        </p:spPr>
        <p:txBody>
          <a:bodyPr spcFirstLastPara="1" wrap="square" lIns="91425" tIns="45700" rIns="91425" bIns="45700" anchor="b" anchorCtr="0">
            <a:noAutofit/>
          </a:bodyPr>
          <a:lstStyle>
            <a:lvl1pPr lvl="0" rtl="0">
              <a:lnSpc>
                <a:spcPct val="100000"/>
              </a:lnSpc>
              <a:spcBef>
                <a:spcPts val="0"/>
              </a:spcBef>
              <a:spcAft>
                <a:spcPts val="0"/>
              </a:spcAft>
              <a:buSzPts val="3700"/>
              <a:buFont typeface="Calibri"/>
              <a:buNone/>
              <a:defRPr sz="3700" b="1"/>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48" name="Google Shape;48;p6"/>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 name="Google Shape;49;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50" name="Google Shape;50;p6"/>
          <p:cNvPicPr preferRelativeResize="0"/>
          <p:nvPr/>
        </p:nvPicPr>
        <p:blipFill rotWithShape="1">
          <a:blip r:embed="rId4">
            <a:alphaModFix/>
          </a:blip>
          <a:srcRect t="-7158" r="-2343"/>
          <a:stretch/>
        </p:blipFill>
        <p:spPr>
          <a:xfrm>
            <a:off x="384287" y="5364437"/>
            <a:ext cx="2905125" cy="946000"/>
          </a:xfrm>
          <a:prstGeom prst="rect">
            <a:avLst/>
          </a:prstGeom>
          <a:noFill/>
          <a:ln>
            <a:noFill/>
          </a:ln>
        </p:spPr>
      </p:pic>
      <p:pic>
        <p:nvPicPr>
          <p:cNvPr id="51" name="Google Shape;51;p6"/>
          <p:cNvPicPr preferRelativeResize="0"/>
          <p:nvPr/>
        </p:nvPicPr>
        <p:blipFill>
          <a:blip r:embed="rId5">
            <a:alphaModFix/>
          </a:blip>
          <a:stretch>
            <a:fillRect/>
          </a:stretch>
        </p:blipFill>
        <p:spPr>
          <a:xfrm>
            <a:off x="4789913" y="5414520"/>
            <a:ext cx="2891425" cy="941833"/>
          </a:xfrm>
          <a:prstGeom prst="rect">
            <a:avLst/>
          </a:prstGeom>
          <a:noFill/>
          <a:ln>
            <a:noFill/>
          </a:ln>
        </p:spPr>
      </p:pic>
      <p:sp>
        <p:nvSpPr>
          <p:cNvPr id="52" name="Google Shape;52;p6"/>
          <p:cNvSpPr txBox="1">
            <a:spLocks noGrp="1"/>
          </p:cNvSpPr>
          <p:nvPr>
            <p:ph type="ctrTitle" idx="2"/>
          </p:nvPr>
        </p:nvSpPr>
        <p:spPr>
          <a:xfrm>
            <a:off x="0" y="4140575"/>
            <a:ext cx="12192000" cy="3984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SzPts val="2800"/>
              <a:buFont typeface="Calibri"/>
              <a:buNone/>
              <a:defRPr sz="2800"/>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 Dark Blue">
  <p:cSld name="2_Title Slide">
    <p:spTree>
      <p:nvGrpSpPr>
        <p:cNvPr id="1" name="Shape 53"/>
        <p:cNvGrpSpPr/>
        <p:nvPr/>
      </p:nvGrpSpPr>
      <p:grpSpPr>
        <a:xfrm>
          <a:off x="0" y="0"/>
          <a:ext cx="0" cy="0"/>
          <a:chOff x="0" y="0"/>
          <a:chExt cx="0" cy="0"/>
        </a:xfrm>
      </p:grpSpPr>
      <p:sp>
        <p:nvSpPr>
          <p:cNvPr id="54" name="Google Shape;54;p7"/>
          <p:cNvSpPr/>
          <p:nvPr/>
        </p:nvSpPr>
        <p:spPr>
          <a:xfrm>
            <a:off x="100" y="-25"/>
            <a:ext cx="12192000" cy="6858000"/>
          </a:xfrm>
          <a:prstGeom prst="rect">
            <a:avLst/>
          </a:prstGeom>
          <a:solidFill>
            <a:srgbClr val="0075B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41F3D"/>
              </a:solidFill>
              <a:latin typeface="Corbel"/>
              <a:ea typeface="Corbel"/>
              <a:cs typeface="Corbel"/>
              <a:sym typeface="Corbel"/>
            </a:endParaRPr>
          </a:p>
        </p:txBody>
      </p:sp>
      <p:sp>
        <p:nvSpPr>
          <p:cNvPr id="55" name="Google Shape;55;p7"/>
          <p:cNvSpPr txBox="1">
            <a:spLocks noGrp="1"/>
          </p:cNvSpPr>
          <p:nvPr>
            <p:ph type="subTitle" idx="1"/>
          </p:nvPr>
        </p:nvSpPr>
        <p:spPr>
          <a:xfrm>
            <a:off x="100" y="-25"/>
            <a:ext cx="12192000" cy="68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720"/>
              </a:spcBef>
              <a:spcAft>
                <a:spcPts val="0"/>
              </a:spcAft>
              <a:buClr>
                <a:schemeClr val="lt1"/>
              </a:buClr>
              <a:buSzPts val="3600"/>
              <a:buNone/>
              <a:defRPr sz="3600" b="1" i="0" u="none" strike="noStrike" cap="none">
                <a:solidFill>
                  <a:schemeClr val="lt1"/>
                </a:solidFill>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56" name="Google Shape;56;p7"/>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rgbClr val="00558A"/>
                </a:solidFill>
              </a:defRPr>
            </a:lvl1pPr>
            <a:lvl2pPr lvl="1">
              <a:buNone/>
              <a:defRPr sz="1300">
                <a:solidFill>
                  <a:srgbClr val="00558A"/>
                </a:solidFill>
              </a:defRPr>
            </a:lvl2pPr>
            <a:lvl3pPr lvl="2">
              <a:buNone/>
              <a:defRPr sz="1300">
                <a:solidFill>
                  <a:srgbClr val="00558A"/>
                </a:solidFill>
              </a:defRPr>
            </a:lvl3pPr>
            <a:lvl4pPr lvl="3">
              <a:buNone/>
              <a:defRPr sz="1300">
                <a:solidFill>
                  <a:srgbClr val="00558A"/>
                </a:solidFill>
              </a:defRPr>
            </a:lvl4pPr>
            <a:lvl5pPr lvl="4">
              <a:buNone/>
              <a:defRPr sz="1300">
                <a:solidFill>
                  <a:srgbClr val="00558A"/>
                </a:solidFill>
              </a:defRPr>
            </a:lvl5pPr>
            <a:lvl6pPr lvl="5">
              <a:buNone/>
              <a:defRPr sz="1300">
                <a:solidFill>
                  <a:srgbClr val="00558A"/>
                </a:solidFill>
              </a:defRPr>
            </a:lvl6pPr>
            <a:lvl7pPr lvl="6">
              <a:buNone/>
              <a:defRPr sz="1300">
                <a:solidFill>
                  <a:srgbClr val="00558A"/>
                </a:solidFill>
              </a:defRPr>
            </a:lvl7pPr>
            <a:lvl8pPr lvl="7">
              <a:buNone/>
              <a:defRPr sz="1300">
                <a:solidFill>
                  <a:srgbClr val="00558A"/>
                </a:solidFill>
              </a:defRPr>
            </a:lvl8pPr>
            <a:lvl9pPr lvl="8">
              <a:buNone/>
              <a:defRPr sz="1300">
                <a:solidFill>
                  <a:srgbClr val="00558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 Gold">
  <p:cSld name="1_Title Slide">
    <p:spTree>
      <p:nvGrpSpPr>
        <p:cNvPr id="1" name="Shape 57"/>
        <p:cNvGrpSpPr/>
        <p:nvPr/>
      </p:nvGrpSpPr>
      <p:grpSpPr>
        <a:xfrm>
          <a:off x="0" y="0"/>
          <a:ext cx="0" cy="0"/>
          <a:chOff x="0" y="0"/>
          <a:chExt cx="0" cy="0"/>
        </a:xfrm>
      </p:grpSpPr>
      <p:sp>
        <p:nvSpPr>
          <p:cNvPr id="58" name="Google Shape;58;p8"/>
          <p:cNvSpPr/>
          <p:nvPr/>
        </p:nvSpPr>
        <p:spPr>
          <a:xfrm>
            <a:off x="0" y="0"/>
            <a:ext cx="12192000" cy="6880200"/>
          </a:xfrm>
          <a:prstGeom prst="rect">
            <a:avLst/>
          </a:prstGeom>
          <a:solidFill>
            <a:srgbClr val="FDB92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41F3D"/>
              </a:solidFill>
              <a:latin typeface="Corbel"/>
              <a:ea typeface="Corbel"/>
              <a:cs typeface="Corbel"/>
              <a:sym typeface="Corbel"/>
            </a:endParaRPr>
          </a:p>
        </p:txBody>
      </p:sp>
      <p:sp>
        <p:nvSpPr>
          <p:cNvPr id="59" name="Google Shape;59;p8"/>
          <p:cNvSpPr txBox="1">
            <a:spLocks noGrp="1"/>
          </p:cNvSpPr>
          <p:nvPr>
            <p:ph type="sldNum" idx="12"/>
          </p:nvPr>
        </p:nvSpPr>
        <p:spPr>
          <a:xfrm>
            <a:off x="11409045" y="6333134"/>
            <a:ext cx="731600" cy="525000"/>
          </a:xfrm>
          <a:prstGeom prst="rect">
            <a:avLst/>
          </a:prstGeom>
          <a:noFill/>
          <a:ln>
            <a:noFill/>
          </a:ln>
        </p:spPr>
        <p:txBody>
          <a:bodyPr spcFirstLastPara="1" wrap="square" lIns="91425" tIns="91425" rIns="91425" bIns="91425" anchor="t" anchorCtr="0">
            <a:noAutofit/>
          </a:bodyPr>
          <a:lstStyle>
            <a:lvl1pPr marL="0" lvl="0" indent="0" algn="r">
              <a:buClr>
                <a:srgbClr val="000000"/>
              </a:buClr>
              <a:buSzPts val="1200"/>
              <a:buFont typeface="Calibri"/>
              <a:buNone/>
              <a:defRPr sz="1200">
                <a:solidFill>
                  <a:srgbClr val="000000"/>
                </a:solidFill>
                <a:latin typeface="Calibri"/>
                <a:ea typeface="Calibri"/>
                <a:cs typeface="Calibri"/>
                <a:sym typeface="Calibri"/>
              </a:defRPr>
            </a:lvl1pPr>
            <a:lvl2pPr marL="0" lvl="1" indent="0" algn="r">
              <a:buClr>
                <a:srgbClr val="000000"/>
              </a:buClr>
              <a:buSzPts val="1200"/>
              <a:buFont typeface="Calibri"/>
              <a:buNone/>
              <a:defRPr sz="1200">
                <a:solidFill>
                  <a:srgbClr val="000000"/>
                </a:solidFill>
                <a:latin typeface="Calibri"/>
                <a:ea typeface="Calibri"/>
                <a:cs typeface="Calibri"/>
                <a:sym typeface="Calibri"/>
              </a:defRPr>
            </a:lvl2pPr>
            <a:lvl3pPr marL="0" lvl="2" indent="0" algn="r">
              <a:buClr>
                <a:srgbClr val="000000"/>
              </a:buClr>
              <a:buSzPts val="1200"/>
              <a:buFont typeface="Calibri"/>
              <a:buNone/>
              <a:defRPr sz="1200">
                <a:solidFill>
                  <a:srgbClr val="000000"/>
                </a:solidFill>
                <a:latin typeface="Calibri"/>
                <a:ea typeface="Calibri"/>
                <a:cs typeface="Calibri"/>
                <a:sym typeface="Calibri"/>
              </a:defRPr>
            </a:lvl3pPr>
            <a:lvl4pPr marL="0" lvl="3" indent="0" algn="r">
              <a:buClr>
                <a:srgbClr val="000000"/>
              </a:buClr>
              <a:buSzPts val="1200"/>
              <a:buFont typeface="Calibri"/>
              <a:buNone/>
              <a:defRPr sz="1200">
                <a:solidFill>
                  <a:srgbClr val="000000"/>
                </a:solidFill>
                <a:latin typeface="Calibri"/>
                <a:ea typeface="Calibri"/>
                <a:cs typeface="Calibri"/>
                <a:sym typeface="Calibri"/>
              </a:defRPr>
            </a:lvl4pPr>
            <a:lvl5pPr marL="0" lvl="4" indent="0" algn="r">
              <a:buClr>
                <a:srgbClr val="000000"/>
              </a:buClr>
              <a:buSzPts val="1200"/>
              <a:buFont typeface="Calibri"/>
              <a:buNone/>
              <a:defRPr sz="1200">
                <a:solidFill>
                  <a:srgbClr val="000000"/>
                </a:solidFill>
                <a:latin typeface="Calibri"/>
                <a:ea typeface="Calibri"/>
                <a:cs typeface="Calibri"/>
                <a:sym typeface="Calibri"/>
              </a:defRPr>
            </a:lvl5pPr>
            <a:lvl6pPr marL="0" lvl="5" indent="0" algn="r">
              <a:buClr>
                <a:srgbClr val="000000"/>
              </a:buClr>
              <a:buSzPts val="1200"/>
              <a:buFont typeface="Calibri"/>
              <a:buNone/>
              <a:defRPr sz="1200">
                <a:solidFill>
                  <a:srgbClr val="000000"/>
                </a:solidFill>
                <a:latin typeface="Calibri"/>
                <a:ea typeface="Calibri"/>
                <a:cs typeface="Calibri"/>
                <a:sym typeface="Calibri"/>
              </a:defRPr>
            </a:lvl6pPr>
            <a:lvl7pPr marL="0" lvl="6" indent="0" algn="r">
              <a:buClr>
                <a:srgbClr val="000000"/>
              </a:buClr>
              <a:buSzPts val="1200"/>
              <a:buFont typeface="Calibri"/>
              <a:buNone/>
              <a:defRPr sz="1200">
                <a:solidFill>
                  <a:srgbClr val="000000"/>
                </a:solidFill>
                <a:latin typeface="Calibri"/>
                <a:ea typeface="Calibri"/>
                <a:cs typeface="Calibri"/>
                <a:sym typeface="Calibri"/>
              </a:defRPr>
            </a:lvl7pPr>
            <a:lvl8pPr marL="0" lvl="7" indent="0" algn="r">
              <a:buClr>
                <a:srgbClr val="000000"/>
              </a:buClr>
              <a:buSzPts val="1200"/>
              <a:buFont typeface="Calibri"/>
              <a:buNone/>
              <a:defRPr sz="1200">
                <a:solidFill>
                  <a:srgbClr val="000000"/>
                </a:solidFill>
                <a:latin typeface="Calibri"/>
                <a:ea typeface="Calibri"/>
                <a:cs typeface="Calibri"/>
                <a:sym typeface="Calibri"/>
              </a:defRPr>
            </a:lvl8pPr>
            <a:lvl9pPr marL="0" lvl="8" indent="0" algn="r">
              <a:buClr>
                <a:srgbClr val="000000"/>
              </a:buClr>
              <a:buSzPts val="1200"/>
              <a:buFont typeface="Calibri"/>
              <a:buNone/>
              <a:defRPr sz="12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8"/>
          <p:cNvSpPr txBox="1">
            <a:spLocks noGrp="1"/>
          </p:cNvSpPr>
          <p:nvPr>
            <p:ph type="subTitle" idx="1"/>
          </p:nvPr>
        </p:nvSpPr>
        <p:spPr>
          <a:xfrm>
            <a:off x="100" y="-25"/>
            <a:ext cx="12192000" cy="68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720"/>
              </a:spcBef>
              <a:spcAft>
                <a:spcPts val="0"/>
              </a:spcAft>
              <a:buClr>
                <a:srgbClr val="0075BF"/>
              </a:buClr>
              <a:buSzPts val="3600"/>
              <a:buNone/>
              <a:defRPr sz="3600" b="1" i="0" u="none" strike="noStrike" cap="none">
                <a:solidFill>
                  <a:srgbClr val="0075BF"/>
                </a:solidFill>
              </a:defRPr>
            </a:lvl1pPr>
            <a:lvl2pPr marR="0" lvl="1" algn="ctr" rtl="0">
              <a:lnSpc>
                <a:spcPct val="100000"/>
              </a:lnSpc>
              <a:spcBef>
                <a:spcPts val="560"/>
              </a:spcBef>
              <a:spcAft>
                <a:spcPts val="0"/>
              </a:spcAft>
              <a:buClr>
                <a:srgbClr val="0075BF"/>
              </a:buClr>
              <a:buSzPts val="2800"/>
              <a:buFont typeface="Arial"/>
              <a:buNone/>
              <a:defRPr sz="2800" b="0" i="0" u="none" strike="noStrike" cap="none">
                <a:solidFill>
                  <a:srgbClr val="0075BF"/>
                </a:solidFill>
                <a:latin typeface="Arial"/>
                <a:ea typeface="Arial"/>
                <a:cs typeface="Arial"/>
                <a:sym typeface="Arial"/>
              </a:defRPr>
            </a:lvl2pPr>
            <a:lvl3pPr marR="0" lvl="2" algn="ctr" rtl="0">
              <a:lnSpc>
                <a:spcPct val="100000"/>
              </a:lnSpc>
              <a:spcBef>
                <a:spcPts val="480"/>
              </a:spcBef>
              <a:spcAft>
                <a:spcPts val="0"/>
              </a:spcAft>
              <a:buClr>
                <a:srgbClr val="0075BF"/>
              </a:buClr>
              <a:buSzPts val="2400"/>
              <a:buFont typeface="Arial"/>
              <a:buNone/>
              <a:defRPr sz="2400" b="0" i="0" u="none" strike="noStrike" cap="none">
                <a:solidFill>
                  <a:srgbClr val="0075BF"/>
                </a:solidFill>
                <a:latin typeface="Arial"/>
                <a:ea typeface="Arial"/>
                <a:cs typeface="Arial"/>
                <a:sym typeface="Arial"/>
              </a:defRPr>
            </a:lvl3pPr>
            <a:lvl4pPr marR="0" lvl="3"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4pPr>
            <a:lvl5pPr marR="0" lvl="4"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5pPr>
            <a:lvl6pPr marR="0" lvl="5"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6pPr>
            <a:lvl7pPr marR="0" lvl="6"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7pPr>
            <a:lvl8pPr marR="0" lvl="7"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8pPr>
            <a:lvl9pPr marR="0" lvl="8"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 Light Blue">
  <p:cSld name="2_Title Slide 2">
    <p:spTree>
      <p:nvGrpSpPr>
        <p:cNvPr id="1" name="Shape 61"/>
        <p:cNvGrpSpPr/>
        <p:nvPr/>
      </p:nvGrpSpPr>
      <p:grpSpPr>
        <a:xfrm>
          <a:off x="0" y="0"/>
          <a:ext cx="0" cy="0"/>
          <a:chOff x="0" y="0"/>
          <a:chExt cx="0" cy="0"/>
        </a:xfrm>
      </p:grpSpPr>
      <p:sp>
        <p:nvSpPr>
          <p:cNvPr id="62" name="Google Shape;62;p9"/>
          <p:cNvSpPr/>
          <p:nvPr/>
        </p:nvSpPr>
        <p:spPr>
          <a:xfrm>
            <a:off x="0" y="0"/>
            <a:ext cx="12192000" cy="6880200"/>
          </a:xfrm>
          <a:prstGeom prst="rect">
            <a:avLst/>
          </a:prstGeom>
          <a:solidFill>
            <a:srgbClr val="008FC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41F3D"/>
              </a:solidFill>
              <a:latin typeface="Corbel"/>
              <a:ea typeface="Corbel"/>
              <a:cs typeface="Corbel"/>
              <a:sym typeface="Corbel"/>
            </a:endParaRPr>
          </a:p>
        </p:txBody>
      </p:sp>
      <p:sp>
        <p:nvSpPr>
          <p:cNvPr id="63" name="Google Shape;63;p9"/>
          <p:cNvSpPr txBox="1">
            <a:spLocks noGrp="1"/>
          </p:cNvSpPr>
          <p:nvPr>
            <p:ph type="sldNum" idx="12"/>
          </p:nvPr>
        </p:nvSpPr>
        <p:spPr>
          <a:xfrm>
            <a:off x="11409045" y="6333134"/>
            <a:ext cx="731600" cy="525000"/>
          </a:xfrm>
          <a:prstGeom prst="rect">
            <a:avLst/>
          </a:prstGeom>
          <a:noFill/>
          <a:ln>
            <a:noFill/>
          </a:ln>
        </p:spPr>
        <p:txBody>
          <a:bodyPr spcFirstLastPara="1" wrap="square" lIns="91425" tIns="91425" rIns="91425" bIns="91425" anchor="t" anchorCtr="0">
            <a:noAutofit/>
          </a:bodyPr>
          <a:lstStyle>
            <a:lvl1pPr marL="0" lvl="0" indent="0" algn="r">
              <a:buClr>
                <a:srgbClr val="000000"/>
              </a:buClr>
              <a:buSzPts val="1200"/>
              <a:buFont typeface="Calibri"/>
              <a:buNone/>
              <a:defRPr sz="1200">
                <a:solidFill>
                  <a:srgbClr val="000000"/>
                </a:solidFill>
                <a:latin typeface="Calibri"/>
                <a:ea typeface="Calibri"/>
                <a:cs typeface="Calibri"/>
                <a:sym typeface="Calibri"/>
              </a:defRPr>
            </a:lvl1pPr>
            <a:lvl2pPr marL="0" lvl="1" indent="0" algn="r">
              <a:buClr>
                <a:srgbClr val="000000"/>
              </a:buClr>
              <a:buSzPts val="1200"/>
              <a:buFont typeface="Calibri"/>
              <a:buNone/>
              <a:defRPr sz="1200">
                <a:solidFill>
                  <a:srgbClr val="000000"/>
                </a:solidFill>
                <a:latin typeface="Calibri"/>
                <a:ea typeface="Calibri"/>
                <a:cs typeface="Calibri"/>
                <a:sym typeface="Calibri"/>
              </a:defRPr>
            </a:lvl2pPr>
            <a:lvl3pPr marL="0" lvl="2" indent="0" algn="r">
              <a:buClr>
                <a:srgbClr val="000000"/>
              </a:buClr>
              <a:buSzPts val="1200"/>
              <a:buFont typeface="Calibri"/>
              <a:buNone/>
              <a:defRPr sz="1200">
                <a:solidFill>
                  <a:srgbClr val="000000"/>
                </a:solidFill>
                <a:latin typeface="Calibri"/>
                <a:ea typeface="Calibri"/>
                <a:cs typeface="Calibri"/>
                <a:sym typeface="Calibri"/>
              </a:defRPr>
            </a:lvl3pPr>
            <a:lvl4pPr marL="0" lvl="3" indent="0" algn="r">
              <a:buClr>
                <a:srgbClr val="000000"/>
              </a:buClr>
              <a:buSzPts val="1200"/>
              <a:buFont typeface="Calibri"/>
              <a:buNone/>
              <a:defRPr sz="1200">
                <a:solidFill>
                  <a:srgbClr val="000000"/>
                </a:solidFill>
                <a:latin typeface="Calibri"/>
                <a:ea typeface="Calibri"/>
                <a:cs typeface="Calibri"/>
                <a:sym typeface="Calibri"/>
              </a:defRPr>
            </a:lvl4pPr>
            <a:lvl5pPr marL="0" lvl="4" indent="0" algn="r">
              <a:buClr>
                <a:srgbClr val="000000"/>
              </a:buClr>
              <a:buSzPts val="1200"/>
              <a:buFont typeface="Calibri"/>
              <a:buNone/>
              <a:defRPr sz="1200">
                <a:solidFill>
                  <a:srgbClr val="000000"/>
                </a:solidFill>
                <a:latin typeface="Calibri"/>
                <a:ea typeface="Calibri"/>
                <a:cs typeface="Calibri"/>
                <a:sym typeface="Calibri"/>
              </a:defRPr>
            </a:lvl5pPr>
            <a:lvl6pPr marL="0" lvl="5" indent="0" algn="r">
              <a:buClr>
                <a:srgbClr val="000000"/>
              </a:buClr>
              <a:buSzPts val="1200"/>
              <a:buFont typeface="Calibri"/>
              <a:buNone/>
              <a:defRPr sz="1200">
                <a:solidFill>
                  <a:srgbClr val="000000"/>
                </a:solidFill>
                <a:latin typeface="Calibri"/>
                <a:ea typeface="Calibri"/>
                <a:cs typeface="Calibri"/>
                <a:sym typeface="Calibri"/>
              </a:defRPr>
            </a:lvl6pPr>
            <a:lvl7pPr marL="0" lvl="6" indent="0" algn="r">
              <a:buClr>
                <a:srgbClr val="000000"/>
              </a:buClr>
              <a:buSzPts val="1200"/>
              <a:buFont typeface="Calibri"/>
              <a:buNone/>
              <a:defRPr sz="1200">
                <a:solidFill>
                  <a:srgbClr val="000000"/>
                </a:solidFill>
                <a:latin typeface="Calibri"/>
                <a:ea typeface="Calibri"/>
                <a:cs typeface="Calibri"/>
                <a:sym typeface="Calibri"/>
              </a:defRPr>
            </a:lvl7pPr>
            <a:lvl8pPr marL="0" lvl="7" indent="0" algn="r">
              <a:buClr>
                <a:srgbClr val="000000"/>
              </a:buClr>
              <a:buSzPts val="1200"/>
              <a:buFont typeface="Calibri"/>
              <a:buNone/>
              <a:defRPr sz="1200">
                <a:solidFill>
                  <a:srgbClr val="000000"/>
                </a:solidFill>
                <a:latin typeface="Calibri"/>
                <a:ea typeface="Calibri"/>
                <a:cs typeface="Calibri"/>
                <a:sym typeface="Calibri"/>
              </a:defRPr>
            </a:lvl8pPr>
            <a:lvl9pPr marL="0" lvl="8" indent="0" algn="r">
              <a:buClr>
                <a:srgbClr val="000000"/>
              </a:buClr>
              <a:buSzPts val="1200"/>
              <a:buFont typeface="Calibri"/>
              <a:buNone/>
              <a:defRPr sz="12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9"/>
          <p:cNvSpPr txBox="1">
            <a:spLocks noGrp="1"/>
          </p:cNvSpPr>
          <p:nvPr>
            <p:ph type="subTitle" idx="1"/>
          </p:nvPr>
        </p:nvSpPr>
        <p:spPr>
          <a:xfrm>
            <a:off x="100" y="-25"/>
            <a:ext cx="12192000" cy="6892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720"/>
              </a:spcBef>
              <a:spcAft>
                <a:spcPts val="0"/>
              </a:spcAft>
              <a:buClr>
                <a:schemeClr val="lt1"/>
              </a:buClr>
              <a:buSzPts val="3600"/>
              <a:buNone/>
              <a:defRPr sz="3600" b="1" i="0" u="none" strike="noStrike" cap="none">
                <a:solidFill>
                  <a:schemeClr val="lt1"/>
                </a:solidFill>
              </a:defRPr>
            </a:lvl1pPr>
            <a:lvl2pPr marR="0" lvl="1" algn="ctr" rtl="0">
              <a:lnSpc>
                <a:spcPct val="90000"/>
              </a:lnSpc>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lnSpc>
                <a:spcPct val="9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9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 Gold 1">
  <p:cSld name="1_Title Slide_1">
    <p:spTree>
      <p:nvGrpSpPr>
        <p:cNvPr id="1" name="Shape 65"/>
        <p:cNvGrpSpPr/>
        <p:nvPr/>
      </p:nvGrpSpPr>
      <p:grpSpPr>
        <a:xfrm>
          <a:off x="0" y="0"/>
          <a:ext cx="0" cy="0"/>
          <a:chOff x="0" y="0"/>
          <a:chExt cx="0" cy="0"/>
        </a:xfrm>
      </p:grpSpPr>
      <p:sp>
        <p:nvSpPr>
          <p:cNvPr id="66" name="Google Shape;66;p10"/>
          <p:cNvSpPr/>
          <p:nvPr/>
        </p:nvSpPr>
        <p:spPr>
          <a:xfrm>
            <a:off x="0" y="0"/>
            <a:ext cx="12192000" cy="6880200"/>
          </a:xfrm>
          <a:prstGeom prst="rect">
            <a:avLst/>
          </a:prstGeom>
          <a:solidFill>
            <a:srgbClr val="FDB92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41F3D"/>
              </a:solidFill>
              <a:latin typeface="Corbel"/>
              <a:ea typeface="Corbel"/>
              <a:cs typeface="Corbel"/>
              <a:sym typeface="Corbel"/>
            </a:endParaRPr>
          </a:p>
        </p:txBody>
      </p:sp>
      <p:sp>
        <p:nvSpPr>
          <p:cNvPr id="67" name="Google Shape;67;p1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lvl="0" indent="0" algn="r" rtl="0">
              <a:buClr>
                <a:srgbClr val="000000"/>
              </a:buClr>
              <a:buSzPts val="1200"/>
              <a:buFont typeface="Calibri"/>
              <a:buNone/>
              <a:defRPr sz="1200">
                <a:solidFill>
                  <a:srgbClr val="000000"/>
                </a:solidFill>
                <a:latin typeface="Calibri"/>
                <a:ea typeface="Calibri"/>
                <a:cs typeface="Calibri"/>
                <a:sym typeface="Calibri"/>
              </a:defRPr>
            </a:lvl1pPr>
            <a:lvl2pPr marL="0" lvl="1" indent="0" algn="r" rtl="0">
              <a:buClr>
                <a:srgbClr val="000000"/>
              </a:buClr>
              <a:buSzPts val="1200"/>
              <a:buFont typeface="Calibri"/>
              <a:buNone/>
              <a:defRPr sz="1200">
                <a:solidFill>
                  <a:srgbClr val="000000"/>
                </a:solidFill>
                <a:latin typeface="Calibri"/>
                <a:ea typeface="Calibri"/>
                <a:cs typeface="Calibri"/>
                <a:sym typeface="Calibri"/>
              </a:defRPr>
            </a:lvl2pPr>
            <a:lvl3pPr marL="0" lvl="2" indent="0" algn="r" rtl="0">
              <a:buClr>
                <a:srgbClr val="000000"/>
              </a:buClr>
              <a:buSzPts val="1200"/>
              <a:buFont typeface="Calibri"/>
              <a:buNone/>
              <a:defRPr sz="1200">
                <a:solidFill>
                  <a:srgbClr val="000000"/>
                </a:solidFill>
                <a:latin typeface="Calibri"/>
                <a:ea typeface="Calibri"/>
                <a:cs typeface="Calibri"/>
                <a:sym typeface="Calibri"/>
              </a:defRPr>
            </a:lvl3pPr>
            <a:lvl4pPr marL="0" lvl="3" indent="0" algn="r" rtl="0">
              <a:buClr>
                <a:srgbClr val="000000"/>
              </a:buClr>
              <a:buSzPts val="1200"/>
              <a:buFont typeface="Calibri"/>
              <a:buNone/>
              <a:defRPr sz="1200">
                <a:solidFill>
                  <a:srgbClr val="000000"/>
                </a:solidFill>
                <a:latin typeface="Calibri"/>
                <a:ea typeface="Calibri"/>
                <a:cs typeface="Calibri"/>
                <a:sym typeface="Calibri"/>
              </a:defRPr>
            </a:lvl4pPr>
            <a:lvl5pPr marL="0" lvl="4" indent="0" algn="r" rtl="0">
              <a:buClr>
                <a:srgbClr val="000000"/>
              </a:buClr>
              <a:buSzPts val="1200"/>
              <a:buFont typeface="Calibri"/>
              <a:buNone/>
              <a:defRPr sz="1200">
                <a:solidFill>
                  <a:srgbClr val="000000"/>
                </a:solidFill>
                <a:latin typeface="Calibri"/>
                <a:ea typeface="Calibri"/>
                <a:cs typeface="Calibri"/>
                <a:sym typeface="Calibri"/>
              </a:defRPr>
            </a:lvl5pPr>
            <a:lvl6pPr marL="0" lvl="5" indent="0" algn="r" rtl="0">
              <a:buClr>
                <a:srgbClr val="000000"/>
              </a:buClr>
              <a:buSzPts val="1200"/>
              <a:buFont typeface="Calibri"/>
              <a:buNone/>
              <a:defRPr sz="1200">
                <a:solidFill>
                  <a:srgbClr val="000000"/>
                </a:solidFill>
                <a:latin typeface="Calibri"/>
                <a:ea typeface="Calibri"/>
                <a:cs typeface="Calibri"/>
                <a:sym typeface="Calibri"/>
              </a:defRPr>
            </a:lvl6pPr>
            <a:lvl7pPr marL="0" lvl="6" indent="0" algn="r" rtl="0">
              <a:buClr>
                <a:srgbClr val="000000"/>
              </a:buClr>
              <a:buSzPts val="1200"/>
              <a:buFont typeface="Calibri"/>
              <a:buNone/>
              <a:defRPr sz="1200">
                <a:solidFill>
                  <a:srgbClr val="000000"/>
                </a:solidFill>
                <a:latin typeface="Calibri"/>
                <a:ea typeface="Calibri"/>
                <a:cs typeface="Calibri"/>
                <a:sym typeface="Calibri"/>
              </a:defRPr>
            </a:lvl7pPr>
            <a:lvl8pPr marL="0" lvl="7" indent="0" algn="r" rtl="0">
              <a:buClr>
                <a:srgbClr val="000000"/>
              </a:buClr>
              <a:buSzPts val="1200"/>
              <a:buFont typeface="Calibri"/>
              <a:buNone/>
              <a:defRPr sz="1200">
                <a:solidFill>
                  <a:srgbClr val="000000"/>
                </a:solidFill>
                <a:latin typeface="Calibri"/>
                <a:ea typeface="Calibri"/>
                <a:cs typeface="Calibri"/>
                <a:sym typeface="Calibri"/>
              </a:defRPr>
            </a:lvl8pPr>
            <a:lvl9pPr marL="0" lvl="8" indent="0" algn="r" rtl="0">
              <a:buClr>
                <a:srgbClr val="000000"/>
              </a:buClr>
              <a:buSzPts val="1200"/>
              <a:buFont typeface="Calibri"/>
              <a:buNone/>
              <a:defRPr sz="12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10"/>
          <p:cNvSpPr txBox="1">
            <a:spLocks noGrp="1"/>
          </p:cNvSpPr>
          <p:nvPr>
            <p:ph type="subTitle" idx="1"/>
          </p:nvPr>
        </p:nvSpPr>
        <p:spPr>
          <a:xfrm>
            <a:off x="100" y="-25"/>
            <a:ext cx="12192000" cy="6892200"/>
          </a:xfrm>
          <a:prstGeom prst="rect">
            <a:avLst/>
          </a:prstGeom>
          <a:solidFill>
            <a:srgbClr val="041F3D"/>
          </a:solidFill>
          <a:ln>
            <a:noFill/>
          </a:ln>
        </p:spPr>
        <p:txBody>
          <a:bodyPr spcFirstLastPara="1" wrap="square" lIns="91425" tIns="45700" rIns="91425" bIns="45700" anchor="ctr" anchorCtr="0">
            <a:noAutofit/>
          </a:bodyPr>
          <a:lstStyle>
            <a:lvl1pPr marR="0" lvl="0" algn="ctr" rtl="0">
              <a:lnSpc>
                <a:spcPct val="100000"/>
              </a:lnSpc>
              <a:spcBef>
                <a:spcPts val="720"/>
              </a:spcBef>
              <a:spcAft>
                <a:spcPts val="0"/>
              </a:spcAft>
              <a:buClr>
                <a:srgbClr val="FFFFFF"/>
              </a:buClr>
              <a:buSzPts val="3600"/>
              <a:buNone/>
              <a:defRPr sz="3600" b="1" i="0" u="none" strike="noStrike" cap="none">
                <a:solidFill>
                  <a:srgbClr val="FFFFFF"/>
                </a:solidFill>
              </a:defRPr>
            </a:lvl1pPr>
            <a:lvl2pPr marR="0" lvl="1" algn="ctr" rtl="0">
              <a:lnSpc>
                <a:spcPct val="100000"/>
              </a:lnSpc>
              <a:spcBef>
                <a:spcPts val="560"/>
              </a:spcBef>
              <a:spcAft>
                <a:spcPts val="0"/>
              </a:spcAft>
              <a:buClr>
                <a:srgbClr val="0075BF"/>
              </a:buClr>
              <a:buSzPts val="2800"/>
              <a:buFont typeface="Arial"/>
              <a:buNone/>
              <a:defRPr sz="2800" b="0" i="0" u="none" strike="noStrike" cap="none">
                <a:solidFill>
                  <a:srgbClr val="0075BF"/>
                </a:solidFill>
                <a:latin typeface="Arial"/>
                <a:ea typeface="Arial"/>
                <a:cs typeface="Arial"/>
                <a:sym typeface="Arial"/>
              </a:defRPr>
            </a:lvl2pPr>
            <a:lvl3pPr marR="0" lvl="2" algn="ctr" rtl="0">
              <a:lnSpc>
                <a:spcPct val="100000"/>
              </a:lnSpc>
              <a:spcBef>
                <a:spcPts val="480"/>
              </a:spcBef>
              <a:spcAft>
                <a:spcPts val="0"/>
              </a:spcAft>
              <a:buClr>
                <a:srgbClr val="0075BF"/>
              </a:buClr>
              <a:buSzPts val="2400"/>
              <a:buFont typeface="Arial"/>
              <a:buNone/>
              <a:defRPr sz="2400" b="0" i="0" u="none" strike="noStrike" cap="none">
                <a:solidFill>
                  <a:srgbClr val="0075BF"/>
                </a:solidFill>
                <a:latin typeface="Arial"/>
                <a:ea typeface="Arial"/>
                <a:cs typeface="Arial"/>
                <a:sym typeface="Arial"/>
              </a:defRPr>
            </a:lvl3pPr>
            <a:lvl4pPr marR="0" lvl="3"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4pPr>
            <a:lvl5pPr marR="0" lvl="4"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5pPr>
            <a:lvl6pPr marR="0" lvl="5"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6pPr>
            <a:lvl7pPr marR="0" lvl="6"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7pPr>
            <a:lvl8pPr marR="0" lvl="7"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8pPr>
            <a:lvl9pPr marR="0" lvl="8" algn="ctr" rtl="0">
              <a:lnSpc>
                <a:spcPct val="100000"/>
              </a:lnSpc>
              <a:spcBef>
                <a:spcPts val="400"/>
              </a:spcBef>
              <a:spcAft>
                <a:spcPts val="0"/>
              </a:spcAft>
              <a:buClr>
                <a:srgbClr val="0075BF"/>
              </a:buClr>
              <a:buSzPts val="2000"/>
              <a:buFont typeface="Arial"/>
              <a:buNone/>
              <a:defRPr sz="2000" b="0" i="0" u="none" strike="noStrike" cap="none">
                <a:solidFill>
                  <a:srgbClr val="0075BF"/>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hyperlink" Target="https://www.cacollegeguidance.org/" TargetMode="Externa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2.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hyperlink" Target="https://www.cacollegeguidance.org/" TargetMode="External"/><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558A"/>
              </a:buClr>
              <a:buSzPts val="4400"/>
              <a:buNone/>
              <a:defRPr sz="4400" i="0" u="none" strike="noStrike" cap="none">
                <a:solidFill>
                  <a:srgbClr val="00558A"/>
                </a:solidFill>
              </a:defRPr>
            </a:lvl1pPr>
            <a:lvl2pPr lvl="1">
              <a:lnSpc>
                <a:spcPct val="100000"/>
              </a:lnSpc>
              <a:spcBef>
                <a:spcPts val="0"/>
              </a:spcBef>
              <a:spcAft>
                <a:spcPts val="0"/>
              </a:spcAft>
              <a:buSzPts val="1400"/>
              <a:buNone/>
              <a:defRPr sz="1800"/>
            </a:lvl2pPr>
            <a:lvl3pPr lvl="2">
              <a:lnSpc>
                <a:spcPct val="100000"/>
              </a:lnSpc>
              <a:spcBef>
                <a:spcPts val="0"/>
              </a:spcBef>
              <a:spcAft>
                <a:spcPts val="0"/>
              </a:spcAft>
              <a:buSzPts val="1400"/>
              <a:buNone/>
              <a:defRPr sz="1800"/>
            </a:lvl3pPr>
            <a:lvl4pPr lvl="3">
              <a:lnSpc>
                <a:spcPct val="100000"/>
              </a:lnSpc>
              <a:spcBef>
                <a:spcPts val="0"/>
              </a:spcBef>
              <a:spcAft>
                <a:spcPts val="0"/>
              </a:spcAft>
              <a:buSzPts val="1400"/>
              <a:buNone/>
              <a:defRPr sz="1800"/>
            </a:lvl4pPr>
            <a:lvl5pPr lvl="4">
              <a:lnSpc>
                <a:spcPct val="100000"/>
              </a:lnSpc>
              <a:spcBef>
                <a:spcPts val="0"/>
              </a:spcBef>
              <a:spcAft>
                <a:spcPts val="0"/>
              </a:spcAft>
              <a:buSzPts val="1400"/>
              <a:buNone/>
              <a:defRPr sz="1800"/>
            </a:lvl5pPr>
            <a:lvl6pPr lvl="5">
              <a:lnSpc>
                <a:spcPct val="100000"/>
              </a:lnSpc>
              <a:spcBef>
                <a:spcPts val="0"/>
              </a:spcBef>
              <a:spcAft>
                <a:spcPts val="0"/>
              </a:spcAft>
              <a:buSzPts val="1400"/>
              <a:buNone/>
              <a:defRPr sz="1800"/>
            </a:lvl6pPr>
            <a:lvl7pPr lvl="6">
              <a:lnSpc>
                <a:spcPct val="100000"/>
              </a:lnSpc>
              <a:spcBef>
                <a:spcPts val="0"/>
              </a:spcBef>
              <a:spcAft>
                <a:spcPts val="0"/>
              </a:spcAft>
              <a:buSzPts val="1400"/>
              <a:buNone/>
              <a:defRPr sz="1800"/>
            </a:lvl7pPr>
            <a:lvl8pPr lvl="7">
              <a:lnSpc>
                <a:spcPct val="100000"/>
              </a:lnSpc>
              <a:spcBef>
                <a:spcPts val="0"/>
              </a:spcBef>
              <a:spcAft>
                <a:spcPts val="0"/>
              </a:spcAft>
              <a:buSzPts val="1400"/>
              <a:buNone/>
              <a:defRPr sz="1800"/>
            </a:lvl8pPr>
            <a:lvl9pPr lvl="8">
              <a:lnSpc>
                <a:spcPct val="100000"/>
              </a:lnSpc>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00558A"/>
              </a:buClr>
              <a:buSzPts val="2800"/>
              <a:buChar char="–"/>
              <a:defRPr sz="2800" i="0" u="none" strike="noStrike" cap="none">
                <a:solidFill>
                  <a:srgbClr val="00558A"/>
                </a:solidFill>
              </a:defRPr>
            </a:lvl1pPr>
            <a:lvl2pPr marL="914400" marR="0" lvl="1" indent="-381000" algn="l" rtl="0">
              <a:lnSpc>
                <a:spcPct val="100000"/>
              </a:lnSpc>
              <a:spcBef>
                <a:spcPts val="500"/>
              </a:spcBef>
              <a:spcAft>
                <a:spcPts val="0"/>
              </a:spcAft>
              <a:buClr>
                <a:srgbClr val="00558A"/>
              </a:buClr>
              <a:buSzPts val="2400"/>
              <a:buChar char="–"/>
              <a:defRPr sz="2400" i="0" u="none" strike="noStrike" cap="none">
                <a:solidFill>
                  <a:srgbClr val="00558A"/>
                </a:solidFill>
              </a:defRPr>
            </a:lvl2pPr>
            <a:lvl3pPr marL="1371600" marR="0" lvl="2" indent="-355600" algn="l" rtl="0">
              <a:lnSpc>
                <a:spcPct val="100000"/>
              </a:lnSpc>
              <a:spcBef>
                <a:spcPts val="500"/>
              </a:spcBef>
              <a:spcAft>
                <a:spcPts val="0"/>
              </a:spcAft>
              <a:buClr>
                <a:srgbClr val="00558A"/>
              </a:buClr>
              <a:buSzPts val="2000"/>
              <a:buChar char="–"/>
              <a:defRPr sz="2000" i="0" u="none" strike="noStrike" cap="none">
                <a:solidFill>
                  <a:srgbClr val="00558A"/>
                </a:solidFill>
              </a:defRPr>
            </a:lvl3pPr>
            <a:lvl4pPr marL="1828800" marR="0" lvl="3"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4pPr>
            <a:lvl5pPr marL="2286000" marR="0" lvl="4"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5pPr>
            <a:lvl6pPr marL="2743200" marR="0" lvl="5"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6pPr>
            <a:lvl7pPr marL="3200400" marR="0" lvl="6"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7pPr>
            <a:lvl8pPr marL="3657600" marR="0" lvl="7"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8pPr>
            <a:lvl9pPr marL="4114800" marR="0" lvl="8"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9pPr>
          </a:lstStyle>
          <a:p>
            <a:endParaRPr/>
          </a:p>
        </p:txBody>
      </p:sp>
      <p:sp>
        <p:nvSpPr>
          <p:cNvPr id="12" name="Google Shape;12;p1"/>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i="0" u="none" strike="noStrike" cap="none">
                <a:solidFill>
                  <a:srgbClr val="888888"/>
                </a:solidFill>
              </a:defRPr>
            </a:lvl1pPr>
            <a:lvl2pPr marR="0" lvl="1" algn="l" rtl="0">
              <a:spcBef>
                <a:spcPts val="0"/>
              </a:spcBef>
              <a:spcAft>
                <a:spcPts val="0"/>
              </a:spcAft>
              <a:buSzPts val="1400"/>
              <a:buNone/>
              <a:defRPr sz="1800" i="0" u="none" strike="noStrike" cap="none">
                <a:solidFill>
                  <a:schemeClr val="dk1"/>
                </a:solidFill>
              </a:defRPr>
            </a:lvl2pPr>
            <a:lvl3pPr marR="0" lvl="2" algn="l" rtl="0">
              <a:spcBef>
                <a:spcPts val="0"/>
              </a:spcBef>
              <a:spcAft>
                <a:spcPts val="0"/>
              </a:spcAft>
              <a:buSzPts val="1400"/>
              <a:buNone/>
              <a:defRPr sz="1800" i="0" u="none" strike="noStrike" cap="none">
                <a:solidFill>
                  <a:schemeClr val="dk1"/>
                </a:solidFill>
              </a:defRPr>
            </a:lvl3pPr>
            <a:lvl4pPr marR="0" lvl="3" algn="l" rtl="0">
              <a:spcBef>
                <a:spcPts val="0"/>
              </a:spcBef>
              <a:spcAft>
                <a:spcPts val="0"/>
              </a:spcAft>
              <a:buSzPts val="1400"/>
              <a:buNone/>
              <a:defRPr sz="1800" i="0" u="none" strike="noStrike" cap="none">
                <a:solidFill>
                  <a:schemeClr val="dk1"/>
                </a:solidFill>
              </a:defRPr>
            </a:lvl4pPr>
            <a:lvl5pPr marR="0" lvl="4" algn="l" rtl="0">
              <a:spcBef>
                <a:spcPts val="0"/>
              </a:spcBef>
              <a:spcAft>
                <a:spcPts val="0"/>
              </a:spcAft>
              <a:buSzPts val="1400"/>
              <a:buNone/>
              <a:defRPr sz="1800" i="0" u="none" strike="noStrike" cap="none">
                <a:solidFill>
                  <a:schemeClr val="dk1"/>
                </a:solidFill>
              </a:defRPr>
            </a:lvl5pPr>
            <a:lvl6pPr marR="0" lvl="5" algn="l" rtl="0">
              <a:spcBef>
                <a:spcPts val="0"/>
              </a:spcBef>
              <a:spcAft>
                <a:spcPts val="0"/>
              </a:spcAft>
              <a:buSzPts val="1400"/>
              <a:buNone/>
              <a:defRPr sz="1800" i="0" u="none" strike="noStrike" cap="none">
                <a:solidFill>
                  <a:schemeClr val="dk1"/>
                </a:solidFill>
              </a:defRPr>
            </a:lvl6pPr>
            <a:lvl7pPr marR="0" lvl="6" algn="l" rtl="0">
              <a:spcBef>
                <a:spcPts val="0"/>
              </a:spcBef>
              <a:spcAft>
                <a:spcPts val="0"/>
              </a:spcAft>
              <a:buSzPts val="1400"/>
              <a:buNone/>
              <a:defRPr sz="1800" i="0" u="none" strike="noStrike" cap="none">
                <a:solidFill>
                  <a:schemeClr val="dk1"/>
                </a:solidFill>
              </a:defRPr>
            </a:lvl7pPr>
            <a:lvl8pPr marR="0" lvl="7" algn="l" rtl="0">
              <a:spcBef>
                <a:spcPts val="0"/>
              </a:spcBef>
              <a:spcAft>
                <a:spcPts val="0"/>
              </a:spcAft>
              <a:buSzPts val="1400"/>
              <a:buNone/>
              <a:defRPr sz="1800" i="0" u="none" strike="noStrike" cap="none">
                <a:solidFill>
                  <a:schemeClr val="dk1"/>
                </a:solidFill>
              </a:defRPr>
            </a:lvl8pPr>
            <a:lvl9pPr marR="0" lvl="8" algn="l" rtl="0">
              <a:spcBef>
                <a:spcPts val="0"/>
              </a:spcBef>
              <a:spcAft>
                <a:spcPts val="0"/>
              </a:spcAft>
              <a:buSzPts val="1400"/>
              <a:buNone/>
              <a:defRPr sz="1800" i="0" u="none" strike="noStrike" cap="none">
                <a:solidFill>
                  <a:schemeClr val="dk1"/>
                </a:solidFil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i="0" u="none" strike="noStrike" cap="none">
                <a:solidFill>
                  <a:srgbClr val="888888"/>
                </a:solidFill>
              </a:defRPr>
            </a:lvl1pPr>
            <a:lvl2pPr marR="0" lvl="1" algn="l" rtl="0">
              <a:spcBef>
                <a:spcPts val="0"/>
              </a:spcBef>
              <a:spcAft>
                <a:spcPts val="0"/>
              </a:spcAft>
              <a:buSzPts val="1400"/>
              <a:buNone/>
              <a:defRPr sz="1800" i="0" u="none" strike="noStrike" cap="none">
                <a:solidFill>
                  <a:schemeClr val="dk1"/>
                </a:solidFill>
              </a:defRPr>
            </a:lvl2pPr>
            <a:lvl3pPr marR="0" lvl="2" algn="l" rtl="0">
              <a:spcBef>
                <a:spcPts val="0"/>
              </a:spcBef>
              <a:spcAft>
                <a:spcPts val="0"/>
              </a:spcAft>
              <a:buSzPts val="1400"/>
              <a:buNone/>
              <a:defRPr sz="1800" i="0" u="none" strike="noStrike" cap="none">
                <a:solidFill>
                  <a:schemeClr val="dk1"/>
                </a:solidFill>
              </a:defRPr>
            </a:lvl3pPr>
            <a:lvl4pPr marR="0" lvl="3" algn="l" rtl="0">
              <a:spcBef>
                <a:spcPts val="0"/>
              </a:spcBef>
              <a:spcAft>
                <a:spcPts val="0"/>
              </a:spcAft>
              <a:buSzPts val="1400"/>
              <a:buNone/>
              <a:defRPr sz="1800" i="0" u="none" strike="noStrike" cap="none">
                <a:solidFill>
                  <a:schemeClr val="dk1"/>
                </a:solidFill>
              </a:defRPr>
            </a:lvl4pPr>
            <a:lvl5pPr marR="0" lvl="4" algn="l" rtl="0">
              <a:spcBef>
                <a:spcPts val="0"/>
              </a:spcBef>
              <a:spcAft>
                <a:spcPts val="0"/>
              </a:spcAft>
              <a:buSzPts val="1400"/>
              <a:buNone/>
              <a:defRPr sz="1800" i="0" u="none" strike="noStrike" cap="none">
                <a:solidFill>
                  <a:schemeClr val="dk1"/>
                </a:solidFill>
              </a:defRPr>
            </a:lvl5pPr>
            <a:lvl6pPr marR="0" lvl="5" algn="l" rtl="0">
              <a:spcBef>
                <a:spcPts val="0"/>
              </a:spcBef>
              <a:spcAft>
                <a:spcPts val="0"/>
              </a:spcAft>
              <a:buSzPts val="1400"/>
              <a:buNone/>
              <a:defRPr sz="1800" i="0" u="none" strike="noStrike" cap="none">
                <a:solidFill>
                  <a:schemeClr val="dk1"/>
                </a:solidFill>
              </a:defRPr>
            </a:lvl6pPr>
            <a:lvl7pPr marR="0" lvl="6" algn="l" rtl="0">
              <a:spcBef>
                <a:spcPts val="0"/>
              </a:spcBef>
              <a:spcAft>
                <a:spcPts val="0"/>
              </a:spcAft>
              <a:buSzPts val="1400"/>
              <a:buNone/>
              <a:defRPr sz="1800" i="0" u="none" strike="noStrike" cap="none">
                <a:solidFill>
                  <a:schemeClr val="dk1"/>
                </a:solidFill>
              </a:defRPr>
            </a:lvl7pPr>
            <a:lvl8pPr marR="0" lvl="7" algn="l" rtl="0">
              <a:spcBef>
                <a:spcPts val="0"/>
              </a:spcBef>
              <a:spcAft>
                <a:spcPts val="0"/>
              </a:spcAft>
              <a:buSzPts val="1400"/>
              <a:buNone/>
              <a:defRPr sz="1800" i="0" u="none" strike="noStrike" cap="none">
                <a:solidFill>
                  <a:schemeClr val="dk1"/>
                </a:solidFill>
              </a:defRPr>
            </a:lvl8pPr>
            <a:lvl9pPr marR="0" lvl="8" algn="l" rtl="0">
              <a:spcBef>
                <a:spcPts val="0"/>
              </a:spcBef>
              <a:spcAft>
                <a:spcPts val="0"/>
              </a:spcAft>
              <a:buSzPts val="1400"/>
              <a:buNone/>
              <a:defRPr sz="1800" i="0" u="none" strike="noStrike" cap="none">
                <a:solidFill>
                  <a:schemeClr val="dk1"/>
                </a:solidFill>
              </a:defRPr>
            </a:lvl9pPr>
          </a:lstStyle>
          <a:p>
            <a:endParaRPr/>
          </a:p>
        </p:txBody>
      </p:sp>
      <p:sp>
        <p:nvSpPr>
          <p:cNvPr id="14" name="Google Shape;14;p1"/>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i="0" u="none" strike="noStrike" cap="none">
                <a:solidFill>
                  <a:srgbClr val="888888"/>
                </a:solidFill>
              </a:defRPr>
            </a:lvl1pPr>
            <a:lvl2pPr marL="0" marR="0" lvl="1" indent="0" algn="r" rtl="0">
              <a:spcBef>
                <a:spcPts val="0"/>
              </a:spcBef>
              <a:buNone/>
              <a:defRPr sz="1200" i="0" u="none" strike="noStrike" cap="none">
                <a:solidFill>
                  <a:srgbClr val="888888"/>
                </a:solidFill>
              </a:defRPr>
            </a:lvl2pPr>
            <a:lvl3pPr marL="0" marR="0" lvl="2" indent="0" algn="r" rtl="0">
              <a:spcBef>
                <a:spcPts val="0"/>
              </a:spcBef>
              <a:buNone/>
              <a:defRPr sz="1200" i="0" u="none" strike="noStrike" cap="none">
                <a:solidFill>
                  <a:srgbClr val="888888"/>
                </a:solidFill>
              </a:defRPr>
            </a:lvl3pPr>
            <a:lvl4pPr marL="0" marR="0" lvl="3" indent="0" algn="r" rtl="0">
              <a:spcBef>
                <a:spcPts val="0"/>
              </a:spcBef>
              <a:buNone/>
              <a:defRPr sz="1200" i="0" u="none" strike="noStrike" cap="none">
                <a:solidFill>
                  <a:srgbClr val="888888"/>
                </a:solidFill>
              </a:defRPr>
            </a:lvl4pPr>
            <a:lvl5pPr marL="0" marR="0" lvl="4" indent="0" algn="r" rtl="0">
              <a:spcBef>
                <a:spcPts val="0"/>
              </a:spcBef>
              <a:buNone/>
              <a:defRPr sz="1200" i="0" u="none" strike="noStrike" cap="none">
                <a:solidFill>
                  <a:srgbClr val="888888"/>
                </a:solidFill>
              </a:defRPr>
            </a:lvl5pPr>
            <a:lvl6pPr marL="0" marR="0" lvl="5" indent="0" algn="r" rtl="0">
              <a:spcBef>
                <a:spcPts val="0"/>
              </a:spcBef>
              <a:buNone/>
              <a:defRPr sz="1200" i="0" u="none" strike="noStrike" cap="none">
                <a:solidFill>
                  <a:srgbClr val="888888"/>
                </a:solidFill>
              </a:defRPr>
            </a:lvl6pPr>
            <a:lvl7pPr marL="0" marR="0" lvl="6" indent="0" algn="r" rtl="0">
              <a:spcBef>
                <a:spcPts val="0"/>
              </a:spcBef>
              <a:buNone/>
              <a:defRPr sz="1200" i="0" u="none" strike="noStrike" cap="none">
                <a:solidFill>
                  <a:srgbClr val="888888"/>
                </a:solidFill>
              </a:defRPr>
            </a:lvl7pPr>
            <a:lvl8pPr marL="0" marR="0" lvl="7" indent="0" algn="r" rtl="0">
              <a:spcBef>
                <a:spcPts val="0"/>
              </a:spcBef>
              <a:buNone/>
              <a:defRPr sz="1200" i="0" u="none" strike="noStrike" cap="none">
                <a:solidFill>
                  <a:srgbClr val="888888"/>
                </a:solidFill>
              </a:defRPr>
            </a:lvl8pPr>
            <a:lvl9pPr marL="0" marR="0" lvl="8" indent="0" algn="r" rtl="0">
              <a:spcBef>
                <a:spcPts val="0"/>
              </a:spcBef>
              <a:buNone/>
              <a:defRPr sz="120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415600" y="593367"/>
            <a:ext cx="11360700" cy="763500"/>
          </a:xfrm>
          <a:prstGeom prst="rect">
            <a:avLst/>
          </a:prstGeom>
          <a:noFill/>
          <a:ln>
            <a:noFill/>
          </a:ln>
        </p:spPr>
        <p:txBody>
          <a:bodyPr spcFirstLastPara="1" wrap="square" lIns="0" tIns="0" rIns="0" bIns="0" anchor="t" anchorCtr="0">
            <a:spAutoFit/>
          </a:bodyPr>
          <a:lstStyle>
            <a:lvl1pPr lvl="0" rtl="0">
              <a:spcBef>
                <a:spcPts val="0"/>
              </a:spcBef>
              <a:spcAft>
                <a:spcPts val="0"/>
              </a:spcAft>
              <a:buClr>
                <a:srgbClr val="041F3D"/>
              </a:buClr>
              <a:buSzPts val="3700"/>
              <a:buFont typeface="Jost"/>
              <a:buNone/>
              <a:defRPr sz="3700" b="1">
                <a:solidFill>
                  <a:srgbClr val="041F3D"/>
                </a:solidFill>
                <a:latin typeface="Jost"/>
                <a:ea typeface="Jost"/>
                <a:cs typeface="Jost"/>
                <a:sym typeface="Jost"/>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69" name="Google Shape;169;p26"/>
          <p:cNvSpPr txBox="1">
            <a:spLocks noGrp="1"/>
          </p:cNvSpPr>
          <p:nvPr>
            <p:ph type="body" idx="1"/>
          </p:nvPr>
        </p:nvSpPr>
        <p:spPr>
          <a:xfrm>
            <a:off x="415600" y="1536633"/>
            <a:ext cx="11360700" cy="4555200"/>
          </a:xfrm>
          <a:prstGeom prst="rect">
            <a:avLst/>
          </a:prstGeom>
          <a:noFill/>
          <a:ln>
            <a:noFill/>
          </a:ln>
        </p:spPr>
        <p:txBody>
          <a:bodyPr spcFirstLastPara="1" wrap="square" lIns="0" tIns="0" rIns="0" bIns="0" anchor="t" anchorCtr="0">
            <a:spAutoFit/>
          </a:bodyPr>
          <a:lstStyle>
            <a:lvl1pPr marL="457200" lvl="0" indent="-381000" rtl="0">
              <a:lnSpc>
                <a:spcPct val="115000"/>
              </a:lnSpc>
              <a:spcBef>
                <a:spcPts val="0"/>
              </a:spcBef>
              <a:spcAft>
                <a:spcPts val="0"/>
              </a:spcAft>
              <a:buClr>
                <a:srgbClr val="2577BD"/>
              </a:buClr>
              <a:buSzPts val="2400"/>
              <a:buFont typeface="Jost"/>
              <a:buChar char="●"/>
              <a:defRPr sz="2400" b="1">
                <a:solidFill>
                  <a:srgbClr val="2577BD"/>
                </a:solidFill>
                <a:latin typeface="Jost"/>
                <a:ea typeface="Jost"/>
                <a:cs typeface="Jost"/>
                <a:sym typeface="Jost"/>
              </a:defRPr>
            </a:lvl1pPr>
            <a:lvl2pPr marL="914400" lvl="1" indent="-361950" rtl="0">
              <a:lnSpc>
                <a:spcPct val="115000"/>
              </a:lnSpc>
              <a:spcBef>
                <a:spcPts val="0"/>
              </a:spcBef>
              <a:spcAft>
                <a:spcPts val="0"/>
              </a:spcAft>
              <a:buClr>
                <a:srgbClr val="041F3D"/>
              </a:buClr>
              <a:buSzPts val="2100"/>
              <a:buFont typeface="Jost Medium"/>
              <a:buChar char="○"/>
              <a:defRPr sz="2100">
                <a:solidFill>
                  <a:srgbClr val="041F3D"/>
                </a:solidFill>
                <a:latin typeface="Jost Medium"/>
                <a:ea typeface="Jost Medium"/>
                <a:cs typeface="Jost Medium"/>
                <a:sym typeface="Jost Medium"/>
              </a:defRPr>
            </a:lvl2pPr>
            <a:lvl3pPr marL="1371600" lvl="2" indent="-349250" rtl="0">
              <a:lnSpc>
                <a:spcPct val="115000"/>
              </a:lnSpc>
              <a:spcBef>
                <a:spcPts val="0"/>
              </a:spcBef>
              <a:spcAft>
                <a:spcPts val="0"/>
              </a:spcAft>
              <a:buClr>
                <a:srgbClr val="2577BD"/>
              </a:buClr>
              <a:buSzPts val="1900"/>
              <a:buFont typeface="Jost Medium"/>
              <a:buChar char="■"/>
              <a:defRPr sz="1900">
                <a:solidFill>
                  <a:srgbClr val="2577BD"/>
                </a:solidFill>
                <a:latin typeface="Jost Medium"/>
                <a:ea typeface="Jost Medium"/>
                <a:cs typeface="Jost Medium"/>
                <a:sym typeface="Jost Medium"/>
              </a:defRPr>
            </a:lvl3pPr>
            <a:lvl4pPr marL="1828800" lvl="3" indent="-349250" rtl="0">
              <a:lnSpc>
                <a:spcPct val="115000"/>
              </a:lnSpc>
              <a:spcBef>
                <a:spcPts val="0"/>
              </a:spcBef>
              <a:spcAft>
                <a:spcPts val="0"/>
              </a:spcAft>
              <a:buClr>
                <a:srgbClr val="041F3D"/>
              </a:buClr>
              <a:buSzPts val="1900"/>
              <a:buFont typeface="Jost"/>
              <a:buChar char="●"/>
              <a:defRPr sz="1900">
                <a:solidFill>
                  <a:srgbClr val="041F3D"/>
                </a:solidFill>
                <a:latin typeface="Jost"/>
                <a:ea typeface="Jost"/>
                <a:cs typeface="Jost"/>
                <a:sym typeface="Jost"/>
              </a:defRPr>
            </a:lvl4pPr>
            <a:lvl5pPr marL="2286000" lvl="4" indent="-349250" rtl="0">
              <a:lnSpc>
                <a:spcPct val="115000"/>
              </a:lnSpc>
              <a:spcBef>
                <a:spcPts val="0"/>
              </a:spcBef>
              <a:spcAft>
                <a:spcPts val="0"/>
              </a:spcAft>
              <a:buClr>
                <a:srgbClr val="2577BD"/>
              </a:buClr>
              <a:buSzPts val="1900"/>
              <a:buFont typeface="Jost"/>
              <a:buChar char="○"/>
              <a:defRPr sz="1900">
                <a:solidFill>
                  <a:srgbClr val="2577BD"/>
                </a:solidFill>
                <a:latin typeface="Jost"/>
                <a:ea typeface="Jost"/>
                <a:cs typeface="Jost"/>
                <a:sym typeface="Jost"/>
              </a:defRPr>
            </a:lvl5pPr>
            <a:lvl6pPr marL="2743200" lvl="5" indent="-349250" rtl="0">
              <a:lnSpc>
                <a:spcPct val="115000"/>
              </a:lnSpc>
              <a:spcBef>
                <a:spcPts val="0"/>
              </a:spcBef>
              <a:spcAft>
                <a:spcPts val="0"/>
              </a:spcAft>
              <a:buClr>
                <a:schemeClr val="dk1"/>
              </a:buClr>
              <a:buSzPts val="1900"/>
              <a:buFont typeface="Jost"/>
              <a:buChar char="■"/>
              <a:defRPr sz="1900">
                <a:solidFill>
                  <a:schemeClr val="dk1"/>
                </a:solidFill>
                <a:latin typeface="Jost"/>
                <a:ea typeface="Jost"/>
                <a:cs typeface="Jost"/>
                <a:sym typeface="Jost"/>
              </a:defRPr>
            </a:lvl6pPr>
            <a:lvl7pPr marL="3200400" lvl="6" indent="-336550" rtl="0">
              <a:lnSpc>
                <a:spcPct val="115000"/>
              </a:lnSpc>
              <a:spcBef>
                <a:spcPts val="0"/>
              </a:spcBef>
              <a:spcAft>
                <a:spcPts val="0"/>
              </a:spcAft>
              <a:buClr>
                <a:schemeClr val="dk1"/>
              </a:buClr>
              <a:buSzPts val="1700"/>
              <a:buFont typeface="Jost"/>
              <a:buChar char="●"/>
              <a:defRPr sz="1700">
                <a:solidFill>
                  <a:schemeClr val="dk1"/>
                </a:solidFill>
                <a:latin typeface="Jost"/>
                <a:ea typeface="Jost"/>
                <a:cs typeface="Jost"/>
                <a:sym typeface="Jost"/>
              </a:defRPr>
            </a:lvl7pPr>
            <a:lvl8pPr marL="3657600" lvl="7" indent="-330200" rtl="0">
              <a:lnSpc>
                <a:spcPct val="115000"/>
              </a:lnSpc>
              <a:spcBef>
                <a:spcPts val="0"/>
              </a:spcBef>
              <a:spcAft>
                <a:spcPts val="0"/>
              </a:spcAft>
              <a:buClr>
                <a:schemeClr val="dk1"/>
              </a:buClr>
              <a:buSzPts val="1600"/>
              <a:buFont typeface="Jost"/>
              <a:buChar char="○"/>
              <a:defRPr sz="1600">
                <a:solidFill>
                  <a:schemeClr val="dk1"/>
                </a:solidFill>
                <a:latin typeface="Jost"/>
                <a:ea typeface="Jost"/>
                <a:cs typeface="Jost"/>
                <a:sym typeface="Jost"/>
              </a:defRPr>
            </a:lvl8pPr>
            <a:lvl9pPr marL="4114800" lvl="8" indent="-323850" rtl="0">
              <a:lnSpc>
                <a:spcPct val="115000"/>
              </a:lnSpc>
              <a:spcBef>
                <a:spcPts val="0"/>
              </a:spcBef>
              <a:spcAft>
                <a:spcPts val="0"/>
              </a:spcAft>
              <a:buClr>
                <a:schemeClr val="dk1"/>
              </a:buClr>
              <a:buSzPts val="1500"/>
              <a:buFont typeface="Jost"/>
              <a:buChar char="■"/>
              <a:defRPr sz="1500">
                <a:solidFill>
                  <a:schemeClr val="dk1"/>
                </a:solidFill>
                <a:latin typeface="Jost"/>
                <a:ea typeface="Jost"/>
                <a:cs typeface="Jost"/>
                <a:sym typeface="Jost"/>
              </a:defRPr>
            </a:lvl9pPr>
          </a:lstStyle>
          <a:p>
            <a:endParaRPr/>
          </a:p>
        </p:txBody>
      </p:sp>
      <p:sp>
        <p:nvSpPr>
          <p:cNvPr id="170" name="Google Shape;170;p26"/>
          <p:cNvSpPr txBox="1">
            <a:spLocks noGrp="1"/>
          </p:cNvSpPr>
          <p:nvPr>
            <p:ph type="sldNum" idx="12"/>
          </p:nvPr>
        </p:nvSpPr>
        <p:spPr>
          <a:xfrm>
            <a:off x="1193200" y="6528133"/>
            <a:ext cx="9805500" cy="123000"/>
          </a:xfrm>
          <a:prstGeom prst="rect">
            <a:avLst/>
          </a:prstGeom>
          <a:noFill/>
          <a:ln>
            <a:noFill/>
          </a:ln>
        </p:spPr>
        <p:txBody>
          <a:bodyPr spcFirstLastPara="1" wrap="square" lIns="0" tIns="0" rIns="0" bIns="0" anchor="ctr" anchorCtr="0">
            <a:spAutoFit/>
          </a:bodyPr>
          <a:lstStyle>
            <a:lvl1pPr lvl="0" algn="ctr" rtl="0">
              <a:spcAft>
                <a:spcPts val="1300"/>
              </a:spcAft>
              <a:buNone/>
              <a:defRPr sz="800" i="1">
                <a:latin typeface="Arial"/>
                <a:ea typeface="Arial"/>
                <a:cs typeface="Arial"/>
                <a:sym typeface="Arial"/>
              </a:defRPr>
            </a:lvl1pPr>
            <a:lvl2pPr lvl="1" algn="ctr" rtl="0">
              <a:spcAft>
                <a:spcPts val="1300"/>
              </a:spcAft>
              <a:buNone/>
              <a:defRPr sz="800" i="1">
                <a:latin typeface="Arial"/>
                <a:ea typeface="Arial"/>
                <a:cs typeface="Arial"/>
                <a:sym typeface="Arial"/>
              </a:defRPr>
            </a:lvl2pPr>
            <a:lvl3pPr lvl="2" algn="ctr" rtl="0">
              <a:spcAft>
                <a:spcPts val="1300"/>
              </a:spcAft>
              <a:buNone/>
              <a:defRPr sz="800" i="1">
                <a:latin typeface="Arial"/>
                <a:ea typeface="Arial"/>
                <a:cs typeface="Arial"/>
                <a:sym typeface="Arial"/>
              </a:defRPr>
            </a:lvl3pPr>
            <a:lvl4pPr lvl="3" algn="ctr" rtl="0">
              <a:spcAft>
                <a:spcPts val="1300"/>
              </a:spcAft>
              <a:buNone/>
              <a:defRPr sz="800" i="1">
                <a:latin typeface="Arial"/>
                <a:ea typeface="Arial"/>
                <a:cs typeface="Arial"/>
                <a:sym typeface="Arial"/>
              </a:defRPr>
            </a:lvl4pPr>
            <a:lvl5pPr lvl="4" algn="ctr" rtl="0">
              <a:spcAft>
                <a:spcPts val="1300"/>
              </a:spcAft>
              <a:buNone/>
              <a:defRPr sz="800" i="1">
                <a:latin typeface="Arial"/>
                <a:ea typeface="Arial"/>
                <a:cs typeface="Arial"/>
                <a:sym typeface="Arial"/>
              </a:defRPr>
            </a:lvl5pPr>
            <a:lvl6pPr lvl="5" algn="ctr" rtl="0">
              <a:spcAft>
                <a:spcPts val="1300"/>
              </a:spcAft>
              <a:buNone/>
              <a:defRPr sz="800" i="1">
                <a:latin typeface="Arial"/>
                <a:ea typeface="Arial"/>
                <a:cs typeface="Arial"/>
                <a:sym typeface="Arial"/>
              </a:defRPr>
            </a:lvl6pPr>
            <a:lvl7pPr lvl="6" algn="ctr" rtl="0">
              <a:spcAft>
                <a:spcPts val="1300"/>
              </a:spcAft>
              <a:buNone/>
              <a:defRPr sz="800" i="1">
                <a:latin typeface="Arial"/>
                <a:ea typeface="Arial"/>
                <a:cs typeface="Arial"/>
                <a:sym typeface="Arial"/>
              </a:defRPr>
            </a:lvl7pPr>
            <a:lvl8pPr lvl="7" algn="ctr" rtl="0">
              <a:spcAft>
                <a:spcPts val="1300"/>
              </a:spcAft>
              <a:buNone/>
              <a:defRPr sz="800" i="1">
                <a:latin typeface="Arial"/>
                <a:ea typeface="Arial"/>
                <a:cs typeface="Arial"/>
                <a:sym typeface="Arial"/>
              </a:defRPr>
            </a:lvl8pPr>
            <a:lvl9pPr lvl="8" algn="ctr" rtl="0">
              <a:spcAft>
                <a:spcPts val="1300"/>
              </a:spcAft>
              <a:buNone/>
              <a:defRPr sz="800" i="1">
                <a:latin typeface="Arial"/>
                <a:ea typeface="Arial"/>
                <a:cs typeface="Arial"/>
                <a:sym typeface="Arial"/>
              </a:defRPr>
            </a:lvl9p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7">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i="0">
              <a:solidFill>
                <a:schemeClr val="accent3"/>
              </a:solidFill>
              <a:latin typeface="Jost"/>
              <a:ea typeface="Jost"/>
              <a:cs typeface="Jost"/>
              <a:sym typeface="Jost"/>
            </a:endParaRPr>
          </a:p>
        </p:txBody>
      </p:sp>
      <p:sp>
        <p:nvSpPr>
          <p:cNvPr id="171" name="Google Shape;171;p26"/>
          <p:cNvSpPr txBox="1">
            <a:spLocks noGrp="1"/>
          </p:cNvSpPr>
          <p:nvPr>
            <p:ph type="sldNum" idx="2"/>
          </p:nvPr>
        </p:nvSpPr>
        <p:spPr>
          <a:xfrm>
            <a:off x="11409045" y="6333134"/>
            <a:ext cx="731700" cy="513300"/>
          </a:xfrm>
          <a:prstGeom prst="rect">
            <a:avLst/>
          </a:prstGeom>
          <a:noFill/>
          <a:ln>
            <a:noFill/>
          </a:ln>
        </p:spPr>
        <p:txBody>
          <a:bodyPr spcFirstLastPara="1" wrap="square" lIns="121900" tIns="121900" rIns="121900" bIns="121900" anchor="t" anchorCtr="0">
            <a:noAutofit/>
          </a:bodyPr>
          <a:lstStyle>
            <a:lvl1pPr lvl="0" algn="r" rtl="0">
              <a:buNone/>
              <a:defRPr sz="1700">
                <a:solidFill>
                  <a:schemeClr val="accent3"/>
                </a:solidFill>
                <a:latin typeface="Jost"/>
                <a:ea typeface="Jost"/>
                <a:cs typeface="Jost"/>
                <a:sym typeface="Jost"/>
              </a:defRPr>
            </a:lvl1pPr>
            <a:lvl2pPr lvl="1" algn="r" rtl="0">
              <a:buNone/>
              <a:defRPr sz="1700">
                <a:solidFill>
                  <a:schemeClr val="accent3"/>
                </a:solidFill>
                <a:latin typeface="Jost"/>
                <a:ea typeface="Jost"/>
                <a:cs typeface="Jost"/>
                <a:sym typeface="Jost"/>
              </a:defRPr>
            </a:lvl2pPr>
            <a:lvl3pPr lvl="2" algn="r" rtl="0">
              <a:buNone/>
              <a:defRPr sz="1700">
                <a:solidFill>
                  <a:schemeClr val="accent3"/>
                </a:solidFill>
                <a:latin typeface="Jost"/>
                <a:ea typeface="Jost"/>
                <a:cs typeface="Jost"/>
                <a:sym typeface="Jost"/>
              </a:defRPr>
            </a:lvl3pPr>
            <a:lvl4pPr lvl="3" algn="r" rtl="0">
              <a:buNone/>
              <a:defRPr sz="1700">
                <a:solidFill>
                  <a:schemeClr val="accent3"/>
                </a:solidFill>
                <a:latin typeface="Jost"/>
                <a:ea typeface="Jost"/>
                <a:cs typeface="Jost"/>
                <a:sym typeface="Jost"/>
              </a:defRPr>
            </a:lvl4pPr>
            <a:lvl5pPr lvl="4" algn="r" rtl="0">
              <a:buNone/>
              <a:defRPr sz="1700">
                <a:solidFill>
                  <a:schemeClr val="accent3"/>
                </a:solidFill>
                <a:latin typeface="Jost"/>
                <a:ea typeface="Jost"/>
                <a:cs typeface="Jost"/>
                <a:sym typeface="Jost"/>
              </a:defRPr>
            </a:lvl5pPr>
            <a:lvl6pPr lvl="5" algn="r" rtl="0">
              <a:buNone/>
              <a:defRPr sz="1700">
                <a:solidFill>
                  <a:schemeClr val="accent3"/>
                </a:solidFill>
                <a:latin typeface="Jost"/>
                <a:ea typeface="Jost"/>
                <a:cs typeface="Jost"/>
                <a:sym typeface="Jost"/>
              </a:defRPr>
            </a:lvl6pPr>
            <a:lvl7pPr lvl="6" algn="r" rtl="0">
              <a:buNone/>
              <a:defRPr sz="1700">
                <a:solidFill>
                  <a:schemeClr val="accent3"/>
                </a:solidFill>
                <a:latin typeface="Jost"/>
                <a:ea typeface="Jost"/>
                <a:cs typeface="Jost"/>
                <a:sym typeface="Jost"/>
              </a:defRPr>
            </a:lvl7pPr>
            <a:lvl8pPr lvl="7" algn="r" rtl="0">
              <a:buNone/>
              <a:defRPr sz="1700">
                <a:solidFill>
                  <a:schemeClr val="accent3"/>
                </a:solidFill>
                <a:latin typeface="Jost"/>
                <a:ea typeface="Jost"/>
                <a:cs typeface="Jost"/>
                <a:sym typeface="Jost"/>
              </a:defRPr>
            </a:lvl8pPr>
            <a:lvl9pPr lvl="8" algn="r" rtl="0">
              <a:buNone/>
              <a:defRPr sz="1700">
                <a:solidFill>
                  <a:schemeClr val="accent3"/>
                </a:solidFill>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558A"/>
              </a:buClr>
              <a:buSzPts val="4400"/>
              <a:buNone/>
              <a:defRPr sz="4400" i="0" u="none" strike="noStrike" cap="none">
                <a:solidFill>
                  <a:srgbClr val="00558A"/>
                </a:solidFill>
              </a:defRPr>
            </a:lvl1pPr>
            <a:lvl2pPr lvl="1" rtl="0">
              <a:lnSpc>
                <a:spcPct val="100000"/>
              </a:lnSpc>
              <a:spcBef>
                <a:spcPts val="0"/>
              </a:spcBef>
              <a:spcAft>
                <a:spcPts val="0"/>
              </a:spcAft>
              <a:buSzPts val="1400"/>
              <a:buNone/>
              <a:defRPr sz="1800"/>
            </a:lvl2pPr>
            <a:lvl3pPr lvl="2" rtl="0">
              <a:lnSpc>
                <a:spcPct val="100000"/>
              </a:lnSpc>
              <a:spcBef>
                <a:spcPts val="0"/>
              </a:spcBef>
              <a:spcAft>
                <a:spcPts val="0"/>
              </a:spcAft>
              <a:buSzPts val="1400"/>
              <a:buNone/>
              <a:defRPr sz="1800"/>
            </a:lvl3pPr>
            <a:lvl4pPr lvl="3" rtl="0">
              <a:lnSpc>
                <a:spcPct val="100000"/>
              </a:lnSpc>
              <a:spcBef>
                <a:spcPts val="0"/>
              </a:spcBef>
              <a:spcAft>
                <a:spcPts val="0"/>
              </a:spcAft>
              <a:buSzPts val="1400"/>
              <a:buNone/>
              <a:defRPr sz="1800"/>
            </a:lvl4pPr>
            <a:lvl5pPr lvl="4" rtl="0">
              <a:lnSpc>
                <a:spcPct val="100000"/>
              </a:lnSpc>
              <a:spcBef>
                <a:spcPts val="0"/>
              </a:spcBef>
              <a:spcAft>
                <a:spcPts val="0"/>
              </a:spcAft>
              <a:buSzPts val="1400"/>
              <a:buNone/>
              <a:defRPr sz="1800"/>
            </a:lvl5pPr>
            <a:lvl6pPr lvl="5" rtl="0">
              <a:lnSpc>
                <a:spcPct val="100000"/>
              </a:lnSpc>
              <a:spcBef>
                <a:spcPts val="0"/>
              </a:spcBef>
              <a:spcAft>
                <a:spcPts val="0"/>
              </a:spcAft>
              <a:buSzPts val="1400"/>
              <a:buNone/>
              <a:defRPr sz="1800"/>
            </a:lvl6pPr>
            <a:lvl7pPr lvl="6" rtl="0">
              <a:lnSpc>
                <a:spcPct val="100000"/>
              </a:lnSpc>
              <a:spcBef>
                <a:spcPts val="0"/>
              </a:spcBef>
              <a:spcAft>
                <a:spcPts val="0"/>
              </a:spcAft>
              <a:buSzPts val="1400"/>
              <a:buNone/>
              <a:defRPr sz="1800"/>
            </a:lvl7pPr>
            <a:lvl8pPr lvl="7" rtl="0">
              <a:lnSpc>
                <a:spcPct val="100000"/>
              </a:lnSpc>
              <a:spcBef>
                <a:spcPts val="0"/>
              </a:spcBef>
              <a:spcAft>
                <a:spcPts val="0"/>
              </a:spcAft>
              <a:buSzPts val="1400"/>
              <a:buNone/>
              <a:defRPr sz="1800"/>
            </a:lvl8pPr>
            <a:lvl9pPr lvl="8" rtl="0">
              <a:lnSpc>
                <a:spcPct val="100000"/>
              </a:lnSpc>
              <a:spcBef>
                <a:spcPts val="0"/>
              </a:spcBef>
              <a:spcAft>
                <a:spcPts val="0"/>
              </a:spcAft>
              <a:buSzPts val="1400"/>
              <a:buNone/>
              <a:defRPr sz="1800"/>
            </a:lvl9pPr>
          </a:lstStyle>
          <a:p>
            <a:endParaRPr/>
          </a:p>
        </p:txBody>
      </p:sp>
      <p:sp>
        <p:nvSpPr>
          <p:cNvPr id="205" name="Google Shape;205;p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00558A"/>
              </a:buClr>
              <a:buSzPts val="2800"/>
              <a:buChar char="–"/>
              <a:defRPr sz="2800" i="0" u="none" strike="noStrike" cap="none">
                <a:solidFill>
                  <a:srgbClr val="00558A"/>
                </a:solidFill>
              </a:defRPr>
            </a:lvl1pPr>
            <a:lvl2pPr marL="914400" marR="0" lvl="1" indent="-381000" algn="l" rtl="0">
              <a:lnSpc>
                <a:spcPct val="100000"/>
              </a:lnSpc>
              <a:spcBef>
                <a:spcPts val="500"/>
              </a:spcBef>
              <a:spcAft>
                <a:spcPts val="0"/>
              </a:spcAft>
              <a:buClr>
                <a:srgbClr val="00558A"/>
              </a:buClr>
              <a:buSzPts val="2400"/>
              <a:buChar char="–"/>
              <a:defRPr sz="2400" i="0" u="none" strike="noStrike" cap="none">
                <a:solidFill>
                  <a:srgbClr val="00558A"/>
                </a:solidFill>
              </a:defRPr>
            </a:lvl2pPr>
            <a:lvl3pPr marL="1371600" marR="0" lvl="2" indent="-355600" algn="l" rtl="0">
              <a:lnSpc>
                <a:spcPct val="100000"/>
              </a:lnSpc>
              <a:spcBef>
                <a:spcPts val="500"/>
              </a:spcBef>
              <a:spcAft>
                <a:spcPts val="0"/>
              </a:spcAft>
              <a:buClr>
                <a:srgbClr val="00558A"/>
              </a:buClr>
              <a:buSzPts val="2000"/>
              <a:buChar char="–"/>
              <a:defRPr sz="2000" i="0" u="none" strike="noStrike" cap="none">
                <a:solidFill>
                  <a:srgbClr val="00558A"/>
                </a:solidFill>
              </a:defRPr>
            </a:lvl3pPr>
            <a:lvl4pPr marL="1828800" marR="0" lvl="3"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4pPr>
            <a:lvl5pPr marL="2286000" marR="0" lvl="4"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5pPr>
            <a:lvl6pPr marL="2743200" marR="0" lvl="5"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6pPr>
            <a:lvl7pPr marL="3200400" marR="0" lvl="6"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7pPr>
            <a:lvl8pPr marL="3657600" marR="0" lvl="7"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8pPr>
            <a:lvl9pPr marL="4114800" marR="0" lvl="8" indent="-342900" algn="l" rtl="0">
              <a:lnSpc>
                <a:spcPct val="100000"/>
              </a:lnSpc>
              <a:spcBef>
                <a:spcPts val="500"/>
              </a:spcBef>
              <a:spcAft>
                <a:spcPts val="0"/>
              </a:spcAft>
              <a:buClr>
                <a:srgbClr val="00558A"/>
              </a:buClr>
              <a:buSzPts val="1800"/>
              <a:buChar char="–"/>
              <a:defRPr sz="1800" i="0" u="none" strike="noStrike" cap="none">
                <a:solidFill>
                  <a:srgbClr val="00558A"/>
                </a:solidFill>
              </a:defRPr>
            </a:lvl9pPr>
          </a:lstStyle>
          <a:p>
            <a:endParaRPr/>
          </a:p>
        </p:txBody>
      </p:sp>
      <p:sp>
        <p:nvSpPr>
          <p:cNvPr id="206" name="Google Shape;206;p32"/>
          <p:cNvSpPr txBox="1">
            <a:spLocks noGrp="1"/>
          </p:cNvSpPr>
          <p:nvPr>
            <p:ph type="dt" idx="10"/>
          </p:nvPr>
        </p:nvSpPr>
        <p:spPr>
          <a:xfrm>
            <a:off x="384275"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i="0" u="none" strike="noStrike" cap="none">
                <a:solidFill>
                  <a:srgbClr val="888888"/>
                </a:solidFill>
              </a:defRPr>
            </a:lvl1pPr>
            <a:lvl2pPr marR="0" lvl="1" algn="l" rtl="0">
              <a:spcBef>
                <a:spcPts val="0"/>
              </a:spcBef>
              <a:spcAft>
                <a:spcPts val="0"/>
              </a:spcAft>
              <a:buSzPts val="1400"/>
              <a:buNone/>
              <a:defRPr sz="1800" i="0" u="none" strike="noStrike" cap="none">
                <a:solidFill>
                  <a:schemeClr val="dk1"/>
                </a:solidFill>
              </a:defRPr>
            </a:lvl2pPr>
            <a:lvl3pPr marR="0" lvl="2" algn="l" rtl="0">
              <a:spcBef>
                <a:spcPts val="0"/>
              </a:spcBef>
              <a:spcAft>
                <a:spcPts val="0"/>
              </a:spcAft>
              <a:buSzPts val="1400"/>
              <a:buNone/>
              <a:defRPr sz="1800" i="0" u="none" strike="noStrike" cap="none">
                <a:solidFill>
                  <a:schemeClr val="dk1"/>
                </a:solidFill>
              </a:defRPr>
            </a:lvl3pPr>
            <a:lvl4pPr marR="0" lvl="3" algn="l" rtl="0">
              <a:spcBef>
                <a:spcPts val="0"/>
              </a:spcBef>
              <a:spcAft>
                <a:spcPts val="0"/>
              </a:spcAft>
              <a:buSzPts val="1400"/>
              <a:buNone/>
              <a:defRPr sz="1800" i="0" u="none" strike="noStrike" cap="none">
                <a:solidFill>
                  <a:schemeClr val="dk1"/>
                </a:solidFill>
              </a:defRPr>
            </a:lvl4pPr>
            <a:lvl5pPr marR="0" lvl="4" algn="l" rtl="0">
              <a:spcBef>
                <a:spcPts val="0"/>
              </a:spcBef>
              <a:spcAft>
                <a:spcPts val="0"/>
              </a:spcAft>
              <a:buSzPts val="1400"/>
              <a:buNone/>
              <a:defRPr sz="1800" i="0" u="none" strike="noStrike" cap="none">
                <a:solidFill>
                  <a:schemeClr val="dk1"/>
                </a:solidFill>
              </a:defRPr>
            </a:lvl5pPr>
            <a:lvl6pPr marR="0" lvl="5" algn="l" rtl="0">
              <a:spcBef>
                <a:spcPts val="0"/>
              </a:spcBef>
              <a:spcAft>
                <a:spcPts val="0"/>
              </a:spcAft>
              <a:buSzPts val="1400"/>
              <a:buNone/>
              <a:defRPr sz="1800" i="0" u="none" strike="noStrike" cap="none">
                <a:solidFill>
                  <a:schemeClr val="dk1"/>
                </a:solidFill>
              </a:defRPr>
            </a:lvl6pPr>
            <a:lvl7pPr marR="0" lvl="6" algn="l" rtl="0">
              <a:spcBef>
                <a:spcPts val="0"/>
              </a:spcBef>
              <a:spcAft>
                <a:spcPts val="0"/>
              </a:spcAft>
              <a:buSzPts val="1400"/>
              <a:buNone/>
              <a:defRPr sz="1800" i="0" u="none" strike="noStrike" cap="none">
                <a:solidFill>
                  <a:schemeClr val="dk1"/>
                </a:solidFill>
              </a:defRPr>
            </a:lvl7pPr>
            <a:lvl8pPr marR="0" lvl="7" algn="l" rtl="0">
              <a:spcBef>
                <a:spcPts val="0"/>
              </a:spcBef>
              <a:spcAft>
                <a:spcPts val="0"/>
              </a:spcAft>
              <a:buSzPts val="1400"/>
              <a:buNone/>
              <a:defRPr sz="1800" i="0" u="none" strike="noStrike" cap="none">
                <a:solidFill>
                  <a:schemeClr val="dk1"/>
                </a:solidFill>
              </a:defRPr>
            </a:lvl8pPr>
            <a:lvl9pPr marR="0" lvl="8" algn="l" rtl="0">
              <a:spcBef>
                <a:spcPts val="0"/>
              </a:spcBef>
              <a:spcAft>
                <a:spcPts val="0"/>
              </a:spcAft>
              <a:buSzPts val="1400"/>
              <a:buNone/>
              <a:defRPr sz="1800" i="0" u="none" strike="noStrike" cap="none">
                <a:solidFill>
                  <a:schemeClr val="dk1"/>
                </a:solidFill>
              </a:defRPr>
            </a:lvl9pPr>
          </a:lstStyle>
          <a:p>
            <a:endParaRPr/>
          </a:p>
        </p:txBody>
      </p:sp>
      <p:sp>
        <p:nvSpPr>
          <p:cNvPr id="207" name="Google Shape;207;p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i="0" u="none" strike="noStrike" cap="none">
                <a:solidFill>
                  <a:srgbClr val="888888"/>
                </a:solidFill>
              </a:defRPr>
            </a:lvl1pPr>
            <a:lvl2pPr marR="0" lvl="1" algn="l" rtl="0">
              <a:spcBef>
                <a:spcPts val="0"/>
              </a:spcBef>
              <a:spcAft>
                <a:spcPts val="0"/>
              </a:spcAft>
              <a:buSzPts val="1400"/>
              <a:buNone/>
              <a:defRPr sz="1800" i="0" u="none" strike="noStrike" cap="none">
                <a:solidFill>
                  <a:schemeClr val="dk1"/>
                </a:solidFill>
              </a:defRPr>
            </a:lvl2pPr>
            <a:lvl3pPr marR="0" lvl="2" algn="l" rtl="0">
              <a:spcBef>
                <a:spcPts val="0"/>
              </a:spcBef>
              <a:spcAft>
                <a:spcPts val="0"/>
              </a:spcAft>
              <a:buSzPts val="1400"/>
              <a:buNone/>
              <a:defRPr sz="1800" i="0" u="none" strike="noStrike" cap="none">
                <a:solidFill>
                  <a:schemeClr val="dk1"/>
                </a:solidFill>
              </a:defRPr>
            </a:lvl3pPr>
            <a:lvl4pPr marR="0" lvl="3" algn="l" rtl="0">
              <a:spcBef>
                <a:spcPts val="0"/>
              </a:spcBef>
              <a:spcAft>
                <a:spcPts val="0"/>
              </a:spcAft>
              <a:buSzPts val="1400"/>
              <a:buNone/>
              <a:defRPr sz="1800" i="0" u="none" strike="noStrike" cap="none">
                <a:solidFill>
                  <a:schemeClr val="dk1"/>
                </a:solidFill>
              </a:defRPr>
            </a:lvl4pPr>
            <a:lvl5pPr marR="0" lvl="4" algn="l" rtl="0">
              <a:spcBef>
                <a:spcPts val="0"/>
              </a:spcBef>
              <a:spcAft>
                <a:spcPts val="0"/>
              </a:spcAft>
              <a:buSzPts val="1400"/>
              <a:buNone/>
              <a:defRPr sz="1800" i="0" u="none" strike="noStrike" cap="none">
                <a:solidFill>
                  <a:schemeClr val="dk1"/>
                </a:solidFill>
              </a:defRPr>
            </a:lvl5pPr>
            <a:lvl6pPr marR="0" lvl="5" algn="l" rtl="0">
              <a:spcBef>
                <a:spcPts val="0"/>
              </a:spcBef>
              <a:spcAft>
                <a:spcPts val="0"/>
              </a:spcAft>
              <a:buSzPts val="1400"/>
              <a:buNone/>
              <a:defRPr sz="1800" i="0" u="none" strike="noStrike" cap="none">
                <a:solidFill>
                  <a:schemeClr val="dk1"/>
                </a:solidFill>
              </a:defRPr>
            </a:lvl6pPr>
            <a:lvl7pPr marR="0" lvl="6" algn="l" rtl="0">
              <a:spcBef>
                <a:spcPts val="0"/>
              </a:spcBef>
              <a:spcAft>
                <a:spcPts val="0"/>
              </a:spcAft>
              <a:buSzPts val="1400"/>
              <a:buNone/>
              <a:defRPr sz="1800" i="0" u="none" strike="noStrike" cap="none">
                <a:solidFill>
                  <a:schemeClr val="dk1"/>
                </a:solidFill>
              </a:defRPr>
            </a:lvl7pPr>
            <a:lvl8pPr marR="0" lvl="7" algn="l" rtl="0">
              <a:spcBef>
                <a:spcPts val="0"/>
              </a:spcBef>
              <a:spcAft>
                <a:spcPts val="0"/>
              </a:spcAft>
              <a:buSzPts val="1400"/>
              <a:buNone/>
              <a:defRPr sz="1800" i="0" u="none" strike="noStrike" cap="none">
                <a:solidFill>
                  <a:schemeClr val="dk1"/>
                </a:solidFill>
              </a:defRPr>
            </a:lvl8pPr>
            <a:lvl9pPr marR="0" lvl="8" algn="l" rtl="0">
              <a:spcBef>
                <a:spcPts val="0"/>
              </a:spcBef>
              <a:spcAft>
                <a:spcPts val="0"/>
              </a:spcAft>
              <a:buSzPts val="1400"/>
              <a:buNone/>
              <a:defRPr sz="1800" i="0" u="none" strike="noStrike" cap="none">
                <a:solidFill>
                  <a:schemeClr val="dk1"/>
                </a:solidFill>
              </a:defRPr>
            </a:lvl9pPr>
          </a:lstStyle>
          <a:p>
            <a:endParaRPr/>
          </a:p>
        </p:txBody>
      </p:sp>
      <p:sp>
        <p:nvSpPr>
          <p:cNvPr id="208" name="Google Shape;208;p32"/>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i="0" u="none" strike="noStrike" cap="none">
                <a:solidFill>
                  <a:srgbClr val="888888"/>
                </a:solidFill>
              </a:defRPr>
            </a:lvl1pPr>
            <a:lvl2pPr marL="0" marR="0" lvl="1" indent="0" algn="r" rtl="0">
              <a:spcBef>
                <a:spcPts val="0"/>
              </a:spcBef>
              <a:buNone/>
              <a:defRPr sz="1200" i="0" u="none" strike="noStrike" cap="none">
                <a:solidFill>
                  <a:srgbClr val="888888"/>
                </a:solidFill>
              </a:defRPr>
            </a:lvl2pPr>
            <a:lvl3pPr marL="0" marR="0" lvl="2" indent="0" algn="r" rtl="0">
              <a:spcBef>
                <a:spcPts val="0"/>
              </a:spcBef>
              <a:buNone/>
              <a:defRPr sz="1200" i="0" u="none" strike="noStrike" cap="none">
                <a:solidFill>
                  <a:srgbClr val="888888"/>
                </a:solidFill>
              </a:defRPr>
            </a:lvl3pPr>
            <a:lvl4pPr marL="0" marR="0" lvl="3" indent="0" algn="r" rtl="0">
              <a:spcBef>
                <a:spcPts val="0"/>
              </a:spcBef>
              <a:buNone/>
              <a:defRPr sz="1200" i="0" u="none" strike="noStrike" cap="none">
                <a:solidFill>
                  <a:srgbClr val="888888"/>
                </a:solidFill>
              </a:defRPr>
            </a:lvl4pPr>
            <a:lvl5pPr marL="0" marR="0" lvl="4" indent="0" algn="r" rtl="0">
              <a:spcBef>
                <a:spcPts val="0"/>
              </a:spcBef>
              <a:buNone/>
              <a:defRPr sz="1200" i="0" u="none" strike="noStrike" cap="none">
                <a:solidFill>
                  <a:srgbClr val="888888"/>
                </a:solidFill>
              </a:defRPr>
            </a:lvl5pPr>
            <a:lvl6pPr marL="0" marR="0" lvl="5" indent="0" algn="r" rtl="0">
              <a:spcBef>
                <a:spcPts val="0"/>
              </a:spcBef>
              <a:buNone/>
              <a:defRPr sz="1200" i="0" u="none" strike="noStrike" cap="none">
                <a:solidFill>
                  <a:srgbClr val="888888"/>
                </a:solidFill>
              </a:defRPr>
            </a:lvl6pPr>
            <a:lvl7pPr marL="0" marR="0" lvl="6" indent="0" algn="r" rtl="0">
              <a:spcBef>
                <a:spcPts val="0"/>
              </a:spcBef>
              <a:buNone/>
              <a:defRPr sz="1200" i="0" u="none" strike="noStrike" cap="none">
                <a:solidFill>
                  <a:srgbClr val="888888"/>
                </a:solidFill>
              </a:defRPr>
            </a:lvl7pPr>
            <a:lvl8pPr marL="0" marR="0" lvl="7" indent="0" algn="r" rtl="0">
              <a:spcBef>
                <a:spcPts val="0"/>
              </a:spcBef>
              <a:buNone/>
              <a:defRPr sz="1200" i="0" u="none" strike="noStrike" cap="none">
                <a:solidFill>
                  <a:srgbClr val="888888"/>
                </a:solidFill>
              </a:defRPr>
            </a:lvl8pPr>
            <a:lvl9pPr marL="0" marR="0" lvl="8" indent="0" algn="r" rtl="0">
              <a:spcBef>
                <a:spcPts val="0"/>
              </a:spcBef>
              <a:buNone/>
              <a:defRPr sz="120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6"/>
        <p:cNvGrpSpPr/>
        <p:nvPr/>
      </p:nvGrpSpPr>
      <p:grpSpPr>
        <a:xfrm>
          <a:off x="0" y="0"/>
          <a:ext cx="0" cy="0"/>
          <a:chOff x="0" y="0"/>
          <a:chExt cx="0" cy="0"/>
        </a:xfrm>
      </p:grpSpPr>
      <p:sp>
        <p:nvSpPr>
          <p:cNvPr id="237" name="Google Shape;237;p37"/>
          <p:cNvSpPr txBox="1">
            <a:spLocks noGrp="1"/>
          </p:cNvSpPr>
          <p:nvPr>
            <p:ph type="title"/>
          </p:nvPr>
        </p:nvSpPr>
        <p:spPr>
          <a:xfrm>
            <a:off x="415600" y="593367"/>
            <a:ext cx="11360700" cy="763500"/>
          </a:xfrm>
          <a:prstGeom prst="rect">
            <a:avLst/>
          </a:prstGeom>
          <a:noFill/>
          <a:ln>
            <a:noFill/>
          </a:ln>
        </p:spPr>
        <p:txBody>
          <a:bodyPr spcFirstLastPara="1" wrap="square" lIns="0" tIns="0" rIns="0" bIns="0" anchor="t" anchorCtr="0">
            <a:spAutoFit/>
          </a:bodyPr>
          <a:lstStyle>
            <a:lvl1pPr lvl="0" rtl="0">
              <a:spcBef>
                <a:spcPts val="0"/>
              </a:spcBef>
              <a:spcAft>
                <a:spcPts val="0"/>
              </a:spcAft>
              <a:buClr>
                <a:srgbClr val="041F3D"/>
              </a:buClr>
              <a:buSzPts val="3700"/>
              <a:buFont typeface="Jost"/>
              <a:buNone/>
              <a:defRPr sz="3700" b="1">
                <a:solidFill>
                  <a:srgbClr val="041F3D"/>
                </a:solidFill>
                <a:latin typeface="Jost"/>
                <a:ea typeface="Jost"/>
                <a:cs typeface="Jost"/>
                <a:sym typeface="Jost"/>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238" name="Google Shape;238;p37"/>
          <p:cNvSpPr txBox="1">
            <a:spLocks noGrp="1"/>
          </p:cNvSpPr>
          <p:nvPr>
            <p:ph type="body" idx="1"/>
          </p:nvPr>
        </p:nvSpPr>
        <p:spPr>
          <a:xfrm>
            <a:off x="415600" y="1536633"/>
            <a:ext cx="11360700" cy="4555200"/>
          </a:xfrm>
          <a:prstGeom prst="rect">
            <a:avLst/>
          </a:prstGeom>
          <a:noFill/>
          <a:ln>
            <a:noFill/>
          </a:ln>
        </p:spPr>
        <p:txBody>
          <a:bodyPr spcFirstLastPara="1" wrap="square" lIns="0" tIns="0" rIns="0" bIns="0" anchor="t" anchorCtr="0">
            <a:spAutoFit/>
          </a:bodyPr>
          <a:lstStyle>
            <a:lvl1pPr marL="457200" lvl="0" indent="-381000" rtl="0">
              <a:lnSpc>
                <a:spcPct val="115000"/>
              </a:lnSpc>
              <a:spcBef>
                <a:spcPts val="0"/>
              </a:spcBef>
              <a:spcAft>
                <a:spcPts val="0"/>
              </a:spcAft>
              <a:buClr>
                <a:srgbClr val="FDB92A"/>
              </a:buClr>
              <a:buSzPts val="2400"/>
              <a:buFont typeface="Jost"/>
              <a:buChar char="▶"/>
              <a:defRPr sz="2400" b="1">
                <a:solidFill>
                  <a:schemeClr val="dk1"/>
                </a:solidFill>
                <a:latin typeface="Jost"/>
                <a:ea typeface="Jost"/>
                <a:cs typeface="Jost"/>
                <a:sym typeface="Jost"/>
              </a:defRPr>
            </a:lvl1pPr>
            <a:lvl2pPr marL="914400" lvl="1" indent="-361950" rtl="0">
              <a:lnSpc>
                <a:spcPct val="115000"/>
              </a:lnSpc>
              <a:spcBef>
                <a:spcPts val="0"/>
              </a:spcBef>
              <a:spcAft>
                <a:spcPts val="0"/>
              </a:spcAft>
              <a:buClr>
                <a:srgbClr val="2577BD"/>
              </a:buClr>
              <a:buSzPts val="2100"/>
              <a:buFont typeface="Jost Medium"/>
              <a:buChar char="◢"/>
              <a:defRPr sz="2100">
                <a:solidFill>
                  <a:schemeClr val="dk1"/>
                </a:solidFill>
                <a:latin typeface="Jost Medium"/>
                <a:ea typeface="Jost Medium"/>
                <a:cs typeface="Jost Medium"/>
                <a:sym typeface="Jost Medium"/>
              </a:defRPr>
            </a:lvl2pPr>
            <a:lvl3pPr marL="1371600" lvl="2" indent="-349250" rtl="0">
              <a:lnSpc>
                <a:spcPct val="115000"/>
              </a:lnSpc>
              <a:spcBef>
                <a:spcPts val="0"/>
              </a:spcBef>
              <a:spcAft>
                <a:spcPts val="0"/>
              </a:spcAft>
              <a:buClr>
                <a:srgbClr val="FDB92A"/>
              </a:buClr>
              <a:buSzPts val="1900"/>
              <a:buFont typeface="Jost Medium"/>
              <a:buChar char="▷"/>
              <a:defRPr sz="1900">
                <a:solidFill>
                  <a:schemeClr val="dk1"/>
                </a:solidFill>
                <a:latin typeface="Jost Medium"/>
                <a:ea typeface="Jost Medium"/>
                <a:cs typeface="Jost Medium"/>
                <a:sym typeface="Jost Medium"/>
              </a:defRPr>
            </a:lvl3pPr>
            <a:lvl4pPr marL="1828800" lvl="3" indent="-349250" rtl="0">
              <a:lnSpc>
                <a:spcPct val="115000"/>
              </a:lnSpc>
              <a:spcBef>
                <a:spcPts val="0"/>
              </a:spcBef>
              <a:spcAft>
                <a:spcPts val="0"/>
              </a:spcAft>
              <a:buClr>
                <a:srgbClr val="2577BD"/>
              </a:buClr>
              <a:buSzPts val="1900"/>
              <a:buFont typeface="Jost"/>
              <a:buChar char="▷"/>
              <a:defRPr sz="1900">
                <a:solidFill>
                  <a:schemeClr val="dk1"/>
                </a:solidFill>
                <a:latin typeface="Jost"/>
                <a:ea typeface="Jost"/>
                <a:cs typeface="Jost"/>
                <a:sym typeface="Jost"/>
              </a:defRPr>
            </a:lvl4pPr>
            <a:lvl5pPr marL="2286000" lvl="4" indent="-336550" rtl="0">
              <a:lnSpc>
                <a:spcPct val="115000"/>
              </a:lnSpc>
              <a:spcBef>
                <a:spcPts val="0"/>
              </a:spcBef>
              <a:spcAft>
                <a:spcPts val="0"/>
              </a:spcAft>
              <a:buClr>
                <a:srgbClr val="FDB92A"/>
              </a:buClr>
              <a:buSzPts val="1700"/>
              <a:buFont typeface="Jost"/>
              <a:buChar char="▻"/>
              <a:defRPr sz="1700">
                <a:solidFill>
                  <a:schemeClr val="dk1"/>
                </a:solidFill>
                <a:latin typeface="Jost"/>
                <a:ea typeface="Jost"/>
                <a:cs typeface="Jost"/>
                <a:sym typeface="Jost"/>
              </a:defRPr>
            </a:lvl5pPr>
            <a:lvl6pPr marL="2743200" lvl="5" indent="-330200" rtl="0">
              <a:lnSpc>
                <a:spcPct val="115000"/>
              </a:lnSpc>
              <a:spcBef>
                <a:spcPts val="0"/>
              </a:spcBef>
              <a:spcAft>
                <a:spcPts val="0"/>
              </a:spcAft>
              <a:buClr>
                <a:srgbClr val="2577BD"/>
              </a:buClr>
              <a:buSzPts val="1600"/>
              <a:buFont typeface="Jost"/>
              <a:buChar char="▻"/>
              <a:defRPr sz="1600">
                <a:solidFill>
                  <a:schemeClr val="dk1"/>
                </a:solidFill>
                <a:latin typeface="Jost"/>
                <a:ea typeface="Jost"/>
                <a:cs typeface="Jost"/>
                <a:sym typeface="Jost"/>
              </a:defRPr>
            </a:lvl6pPr>
            <a:lvl7pPr marL="3200400" lvl="6" indent="-323850" rtl="0">
              <a:lnSpc>
                <a:spcPct val="115000"/>
              </a:lnSpc>
              <a:spcBef>
                <a:spcPts val="0"/>
              </a:spcBef>
              <a:spcAft>
                <a:spcPts val="0"/>
              </a:spcAft>
              <a:buClr>
                <a:srgbClr val="FDB92A"/>
              </a:buClr>
              <a:buSzPts val="1500"/>
              <a:buFont typeface="Jost"/>
              <a:buChar char="▸"/>
              <a:defRPr sz="1500">
                <a:solidFill>
                  <a:schemeClr val="dk1"/>
                </a:solidFill>
                <a:latin typeface="Jost"/>
                <a:ea typeface="Jost"/>
                <a:cs typeface="Jost"/>
                <a:sym typeface="Jost"/>
              </a:defRPr>
            </a:lvl7pPr>
            <a:lvl8pPr marL="3657600" lvl="7" indent="-311150" rtl="0">
              <a:lnSpc>
                <a:spcPct val="115000"/>
              </a:lnSpc>
              <a:spcBef>
                <a:spcPts val="0"/>
              </a:spcBef>
              <a:spcAft>
                <a:spcPts val="0"/>
              </a:spcAft>
              <a:buClr>
                <a:srgbClr val="2577BD"/>
              </a:buClr>
              <a:buSzPts val="1300"/>
              <a:buFont typeface="Jost"/>
              <a:buChar char="▸"/>
              <a:defRPr sz="1300">
                <a:solidFill>
                  <a:schemeClr val="dk1"/>
                </a:solidFill>
                <a:latin typeface="Jost"/>
                <a:ea typeface="Jost"/>
                <a:cs typeface="Jost"/>
                <a:sym typeface="Jost"/>
              </a:defRPr>
            </a:lvl8pPr>
            <a:lvl9pPr marL="4114800" lvl="8" indent="-304800" rtl="0">
              <a:lnSpc>
                <a:spcPct val="115000"/>
              </a:lnSpc>
              <a:spcBef>
                <a:spcPts val="0"/>
              </a:spcBef>
              <a:spcAft>
                <a:spcPts val="0"/>
              </a:spcAft>
              <a:buClr>
                <a:srgbClr val="FDB92A"/>
              </a:buClr>
              <a:buSzPts val="1200"/>
              <a:buFont typeface="Jost"/>
              <a:buChar char="◿"/>
              <a:defRPr sz="1200">
                <a:solidFill>
                  <a:schemeClr val="dk1"/>
                </a:solidFill>
                <a:latin typeface="Jost"/>
                <a:ea typeface="Jost"/>
                <a:cs typeface="Jost"/>
                <a:sym typeface="Jost"/>
              </a:defRPr>
            </a:lvl9pPr>
          </a:lstStyle>
          <a:p>
            <a:endParaRPr/>
          </a:p>
        </p:txBody>
      </p:sp>
      <p:sp>
        <p:nvSpPr>
          <p:cNvPr id="239" name="Google Shape;239;p37"/>
          <p:cNvSpPr txBox="1">
            <a:spLocks noGrp="1"/>
          </p:cNvSpPr>
          <p:nvPr>
            <p:ph type="sldNum" idx="12"/>
          </p:nvPr>
        </p:nvSpPr>
        <p:spPr>
          <a:xfrm>
            <a:off x="1193200" y="6528133"/>
            <a:ext cx="9805500" cy="123000"/>
          </a:xfrm>
          <a:prstGeom prst="rect">
            <a:avLst/>
          </a:prstGeom>
          <a:noFill/>
          <a:ln>
            <a:noFill/>
          </a:ln>
        </p:spPr>
        <p:txBody>
          <a:bodyPr spcFirstLastPara="1" wrap="square" lIns="0" tIns="0" rIns="0" bIns="0" anchor="ctr" anchorCtr="0">
            <a:spAutoFit/>
          </a:bodyPr>
          <a:lstStyle>
            <a:lvl1pPr lvl="0" algn="ctr" rtl="0">
              <a:spcAft>
                <a:spcPts val="1300"/>
              </a:spcAft>
              <a:buNone/>
              <a:defRPr sz="800" i="1">
                <a:latin typeface="Arial"/>
                <a:ea typeface="Arial"/>
                <a:cs typeface="Arial"/>
                <a:sym typeface="Arial"/>
              </a:defRPr>
            </a:lvl1pPr>
            <a:lvl2pPr lvl="1" algn="ctr" rtl="0">
              <a:spcAft>
                <a:spcPts val="1300"/>
              </a:spcAft>
              <a:buNone/>
              <a:defRPr sz="800" i="1">
                <a:latin typeface="Arial"/>
                <a:ea typeface="Arial"/>
                <a:cs typeface="Arial"/>
                <a:sym typeface="Arial"/>
              </a:defRPr>
            </a:lvl2pPr>
            <a:lvl3pPr lvl="2" algn="ctr" rtl="0">
              <a:spcAft>
                <a:spcPts val="1300"/>
              </a:spcAft>
              <a:buNone/>
              <a:defRPr sz="800" i="1">
                <a:latin typeface="Arial"/>
                <a:ea typeface="Arial"/>
                <a:cs typeface="Arial"/>
                <a:sym typeface="Arial"/>
              </a:defRPr>
            </a:lvl3pPr>
            <a:lvl4pPr lvl="3" algn="ctr" rtl="0">
              <a:spcAft>
                <a:spcPts val="1300"/>
              </a:spcAft>
              <a:buNone/>
              <a:defRPr sz="800" i="1">
                <a:latin typeface="Arial"/>
                <a:ea typeface="Arial"/>
                <a:cs typeface="Arial"/>
                <a:sym typeface="Arial"/>
              </a:defRPr>
            </a:lvl4pPr>
            <a:lvl5pPr lvl="4" algn="ctr" rtl="0">
              <a:spcAft>
                <a:spcPts val="1300"/>
              </a:spcAft>
              <a:buNone/>
              <a:defRPr sz="800" i="1">
                <a:latin typeface="Arial"/>
                <a:ea typeface="Arial"/>
                <a:cs typeface="Arial"/>
                <a:sym typeface="Arial"/>
              </a:defRPr>
            </a:lvl5pPr>
            <a:lvl6pPr lvl="5" algn="ctr" rtl="0">
              <a:spcAft>
                <a:spcPts val="1300"/>
              </a:spcAft>
              <a:buNone/>
              <a:defRPr sz="800" i="1">
                <a:latin typeface="Arial"/>
                <a:ea typeface="Arial"/>
                <a:cs typeface="Arial"/>
                <a:sym typeface="Arial"/>
              </a:defRPr>
            </a:lvl6pPr>
            <a:lvl7pPr lvl="6" algn="ctr" rtl="0">
              <a:spcAft>
                <a:spcPts val="1300"/>
              </a:spcAft>
              <a:buNone/>
              <a:defRPr sz="800" i="1">
                <a:latin typeface="Arial"/>
                <a:ea typeface="Arial"/>
                <a:cs typeface="Arial"/>
                <a:sym typeface="Arial"/>
              </a:defRPr>
            </a:lvl7pPr>
            <a:lvl8pPr lvl="7" algn="ctr" rtl="0">
              <a:spcAft>
                <a:spcPts val="1300"/>
              </a:spcAft>
              <a:buNone/>
              <a:defRPr sz="800" i="1">
                <a:latin typeface="Arial"/>
                <a:ea typeface="Arial"/>
                <a:cs typeface="Arial"/>
                <a:sym typeface="Arial"/>
              </a:defRPr>
            </a:lvl8pPr>
            <a:lvl9pPr lvl="8" algn="ctr" rtl="0">
              <a:spcAft>
                <a:spcPts val="1300"/>
              </a:spcAft>
              <a:buNone/>
              <a:defRPr sz="800" i="1">
                <a:latin typeface="Arial"/>
                <a:ea typeface="Arial"/>
                <a:cs typeface="Arial"/>
                <a:sym typeface="Arial"/>
              </a:defRPr>
            </a:lvl9p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8">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i="0">
              <a:solidFill>
                <a:schemeClr val="accent3"/>
              </a:solidFill>
              <a:latin typeface="Jost"/>
              <a:ea typeface="Jost"/>
              <a:cs typeface="Jost"/>
              <a:sym typeface="Jost"/>
            </a:endParaRPr>
          </a:p>
        </p:txBody>
      </p:sp>
      <p:sp>
        <p:nvSpPr>
          <p:cNvPr id="240" name="Google Shape;240;p37"/>
          <p:cNvSpPr txBox="1">
            <a:spLocks noGrp="1"/>
          </p:cNvSpPr>
          <p:nvPr>
            <p:ph type="sldNum" idx="2"/>
          </p:nvPr>
        </p:nvSpPr>
        <p:spPr>
          <a:xfrm>
            <a:off x="11409045" y="6333134"/>
            <a:ext cx="731700" cy="513300"/>
          </a:xfrm>
          <a:prstGeom prst="rect">
            <a:avLst/>
          </a:prstGeom>
          <a:noFill/>
          <a:ln>
            <a:noFill/>
          </a:ln>
        </p:spPr>
        <p:txBody>
          <a:bodyPr spcFirstLastPara="1" wrap="square" lIns="121900" tIns="121900" rIns="121900" bIns="121900" anchor="t" anchorCtr="0">
            <a:noAutofit/>
          </a:bodyPr>
          <a:lstStyle>
            <a:lvl1pPr lvl="0" algn="r" rtl="0">
              <a:buNone/>
              <a:defRPr sz="1700">
                <a:solidFill>
                  <a:schemeClr val="accent3"/>
                </a:solidFill>
                <a:latin typeface="Jost"/>
                <a:ea typeface="Jost"/>
                <a:cs typeface="Jost"/>
                <a:sym typeface="Jost"/>
              </a:defRPr>
            </a:lvl1pPr>
            <a:lvl2pPr lvl="1" algn="r" rtl="0">
              <a:buNone/>
              <a:defRPr sz="1700">
                <a:solidFill>
                  <a:schemeClr val="accent3"/>
                </a:solidFill>
                <a:latin typeface="Jost"/>
                <a:ea typeface="Jost"/>
                <a:cs typeface="Jost"/>
                <a:sym typeface="Jost"/>
              </a:defRPr>
            </a:lvl2pPr>
            <a:lvl3pPr lvl="2" algn="r" rtl="0">
              <a:buNone/>
              <a:defRPr sz="1700">
                <a:solidFill>
                  <a:schemeClr val="accent3"/>
                </a:solidFill>
                <a:latin typeface="Jost"/>
                <a:ea typeface="Jost"/>
                <a:cs typeface="Jost"/>
                <a:sym typeface="Jost"/>
              </a:defRPr>
            </a:lvl3pPr>
            <a:lvl4pPr lvl="3" algn="r" rtl="0">
              <a:buNone/>
              <a:defRPr sz="1700">
                <a:solidFill>
                  <a:schemeClr val="accent3"/>
                </a:solidFill>
                <a:latin typeface="Jost"/>
                <a:ea typeface="Jost"/>
                <a:cs typeface="Jost"/>
                <a:sym typeface="Jost"/>
              </a:defRPr>
            </a:lvl4pPr>
            <a:lvl5pPr lvl="4" algn="r" rtl="0">
              <a:buNone/>
              <a:defRPr sz="1700">
                <a:solidFill>
                  <a:schemeClr val="accent3"/>
                </a:solidFill>
                <a:latin typeface="Jost"/>
                <a:ea typeface="Jost"/>
                <a:cs typeface="Jost"/>
                <a:sym typeface="Jost"/>
              </a:defRPr>
            </a:lvl5pPr>
            <a:lvl6pPr lvl="5" algn="r" rtl="0">
              <a:buNone/>
              <a:defRPr sz="1700">
                <a:solidFill>
                  <a:schemeClr val="accent3"/>
                </a:solidFill>
                <a:latin typeface="Jost"/>
                <a:ea typeface="Jost"/>
                <a:cs typeface="Jost"/>
                <a:sym typeface="Jost"/>
              </a:defRPr>
            </a:lvl6pPr>
            <a:lvl7pPr lvl="6" algn="r" rtl="0">
              <a:buNone/>
              <a:defRPr sz="1700">
                <a:solidFill>
                  <a:schemeClr val="accent3"/>
                </a:solidFill>
                <a:latin typeface="Jost"/>
                <a:ea typeface="Jost"/>
                <a:cs typeface="Jost"/>
                <a:sym typeface="Jost"/>
              </a:defRPr>
            </a:lvl7pPr>
            <a:lvl8pPr lvl="7" algn="r" rtl="0">
              <a:buNone/>
              <a:defRPr sz="1700">
                <a:solidFill>
                  <a:schemeClr val="accent3"/>
                </a:solidFill>
                <a:latin typeface="Jost"/>
                <a:ea typeface="Jost"/>
                <a:cs typeface="Jost"/>
                <a:sym typeface="Jost"/>
              </a:defRPr>
            </a:lvl8pPr>
            <a:lvl9pPr lvl="8" algn="r" rtl="0">
              <a:buNone/>
              <a:defRPr sz="1700">
                <a:solidFill>
                  <a:schemeClr val="accent3"/>
                </a:solidFill>
                <a:latin typeface="Jost"/>
                <a:ea typeface="Jost"/>
                <a:cs typeface="Jost"/>
                <a:sym typeface="Jos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www.cacollegeguidance.or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37.jpg"/><Relationship Id="rId5" Type="http://schemas.openxmlformats.org/officeDocument/2006/relationships/hyperlink" Target="http://drive.google.com/file/d/1YJvgaHWqxLU1Ut4rRvCzL3xpYuyoCf1p/view" TargetMode="Externa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hyperlink" Target="https://c2c.ca.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www.cacollegeguidance.org/"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cacollegeguidance.org/" TargetMode="Externa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cacollegeguidance.org/" TargetMode="External"/><Relationship Id="rId7" Type="http://schemas.openxmlformats.org/officeDocument/2006/relationships/image" Target="../media/image28.jp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hyperlink" Target="https://www.cacollegeguidance.org/" TargetMode="Externa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4"/>
          <p:cNvSpPr txBox="1">
            <a:spLocks noGrp="1"/>
          </p:cNvSpPr>
          <p:nvPr>
            <p:ph type="subTitle" idx="2"/>
          </p:nvPr>
        </p:nvSpPr>
        <p:spPr>
          <a:xfrm>
            <a:off x="481567" y="2920887"/>
            <a:ext cx="10972800" cy="323100"/>
          </a:xfrm>
          <a:prstGeom prst="rect">
            <a:avLst/>
          </a:prstGeom>
        </p:spPr>
        <p:txBody>
          <a:bodyPr spcFirstLastPara="1" wrap="square" lIns="0" tIns="0" rIns="0" bIns="0" anchor="ctr" anchorCtr="0">
            <a:spAutoFit/>
          </a:bodyPr>
          <a:lstStyle/>
          <a:p>
            <a:pPr marL="0" lvl="0" indent="0" algn="ctr" rtl="0">
              <a:spcBef>
                <a:spcPts val="0"/>
              </a:spcBef>
              <a:spcAft>
                <a:spcPts val="1600"/>
              </a:spcAft>
              <a:buNone/>
            </a:pPr>
            <a:r>
              <a:rPr lang="en-US" dirty="0"/>
              <a:t>March 2, 2023</a:t>
            </a:r>
            <a:endParaRPr dirty="0"/>
          </a:p>
        </p:txBody>
      </p:sp>
      <p:sp>
        <p:nvSpPr>
          <p:cNvPr id="282" name="Google Shape;282;p44"/>
          <p:cNvSpPr txBox="1">
            <a:spLocks noGrp="1"/>
          </p:cNvSpPr>
          <p:nvPr>
            <p:ph type="ctrTitle"/>
          </p:nvPr>
        </p:nvSpPr>
        <p:spPr>
          <a:xfrm>
            <a:off x="422000" y="1861567"/>
            <a:ext cx="11360700" cy="645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700">
                <a:solidFill>
                  <a:schemeClr val="lt1"/>
                </a:solidFill>
              </a:rPr>
              <a:t>Los Angeles County</a:t>
            </a:r>
            <a:endParaRPr sz="3700">
              <a:solidFill>
                <a:schemeClr val="lt1"/>
              </a:solidFill>
            </a:endParaRPr>
          </a:p>
          <a:p>
            <a:pPr marL="0" lvl="0" indent="0" algn="ctr" rtl="0">
              <a:spcBef>
                <a:spcPts val="0"/>
              </a:spcBef>
              <a:spcAft>
                <a:spcPts val="0"/>
              </a:spcAft>
              <a:buNone/>
            </a:pPr>
            <a:r>
              <a:rPr lang="en-US" sz="3700">
                <a:solidFill>
                  <a:schemeClr val="lt1"/>
                </a:solidFill>
              </a:rPr>
              <a:t>Dual Enrollment Convening</a:t>
            </a:r>
            <a:endParaRPr sz="4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9" name="Google Shape;429;p53"/>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10</a:t>
            </a:fld>
            <a:endParaRPr/>
          </a:p>
        </p:txBody>
      </p:sp>
      <p:sp>
        <p:nvSpPr>
          <p:cNvPr id="430" name="Google Shape;430;p53"/>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5">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431" name="Google Shape;431;p53"/>
          <p:cNvSpPr txBox="1">
            <a:spLocks noGrp="1"/>
          </p:cNvSpPr>
          <p:nvPr>
            <p:ph type="title"/>
          </p:nvPr>
        </p:nvSpPr>
        <p:spPr>
          <a:xfrm>
            <a:off x="3962400" y="490267"/>
            <a:ext cx="7620000" cy="4926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US" sz="3200"/>
              <a:t>Cal State Apply Course Migration Demo</a:t>
            </a:r>
            <a:endParaRPr sz="3200"/>
          </a:p>
        </p:txBody>
      </p:sp>
      <p:pic>
        <p:nvPicPr>
          <p:cNvPr id="2" name="Using the Cal State Apply Integration with Students">
            <a:hlinkClick r:id="" action="ppaction://media"/>
            <a:extLst>
              <a:ext uri="{FF2B5EF4-FFF2-40B4-BE49-F238E27FC236}">
                <a16:creationId xmlns:a16="http://schemas.microsoft.com/office/drawing/2014/main" id="{DE147671-640D-D649-C8C7-28D1BFA692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67694" y="1412106"/>
            <a:ext cx="8456612" cy="4756844"/>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9" name="Google Shape;429;p53"/>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11</a:t>
            </a:fld>
            <a:endParaRPr/>
          </a:p>
        </p:txBody>
      </p:sp>
      <p:sp>
        <p:nvSpPr>
          <p:cNvPr id="430" name="Google Shape;430;p53"/>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431" name="Google Shape;431;p53"/>
          <p:cNvSpPr txBox="1">
            <a:spLocks noGrp="1"/>
          </p:cNvSpPr>
          <p:nvPr>
            <p:ph type="title"/>
          </p:nvPr>
        </p:nvSpPr>
        <p:spPr>
          <a:xfrm>
            <a:off x="3962400" y="490267"/>
            <a:ext cx="7620000" cy="4926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US" sz="3200"/>
              <a:t>Cal State Apply Course Migration Demo</a:t>
            </a:r>
            <a:endParaRPr sz="3200"/>
          </a:p>
        </p:txBody>
      </p:sp>
      <p:sp>
        <p:nvSpPr>
          <p:cNvPr id="3" name="Google Shape;438;p54">
            <a:extLst>
              <a:ext uri="{FF2B5EF4-FFF2-40B4-BE49-F238E27FC236}">
                <a16:creationId xmlns:a16="http://schemas.microsoft.com/office/drawing/2014/main" id="{0FA3FC07-17A0-E60D-0EE3-B0D3E940C074}"/>
              </a:ext>
            </a:extLst>
          </p:cNvPr>
          <p:cNvSpPr/>
          <p:nvPr/>
        </p:nvSpPr>
        <p:spPr>
          <a:xfrm rot="5400000" flipH="1">
            <a:off x="6134600" y="3395000"/>
            <a:ext cx="3196500" cy="1304700"/>
          </a:xfrm>
          <a:prstGeom prst="trapezoid">
            <a:avLst>
              <a:gd name="adj" fmla="val 49821"/>
            </a:avLst>
          </a:prstGeom>
          <a:solidFill>
            <a:srgbClr val="041F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 name="Google Shape;439;p54">
            <a:extLst>
              <a:ext uri="{FF2B5EF4-FFF2-40B4-BE49-F238E27FC236}">
                <a16:creationId xmlns:a16="http://schemas.microsoft.com/office/drawing/2014/main" id="{8DAD79FE-D593-189C-2C52-A71DF63AF6A1}"/>
              </a:ext>
            </a:extLst>
          </p:cNvPr>
          <p:cNvSpPr txBox="1">
            <a:spLocks/>
          </p:cNvSpPr>
          <p:nvPr/>
        </p:nvSpPr>
        <p:spPr>
          <a:xfrm>
            <a:off x="1219200" y="1371600"/>
            <a:ext cx="10313700" cy="94384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rgbClr val="FDB92A"/>
              </a:buClr>
              <a:buSzPts val="2400"/>
              <a:buFont typeface="Jost"/>
              <a:buChar char="▶"/>
              <a:defRPr sz="2400" b="1" i="0" u="none" strike="noStrike" cap="none">
                <a:solidFill>
                  <a:schemeClr val="dk1"/>
                </a:solidFill>
                <a:latin typeface="Jost"/>
                <a:ea typeface="Jost"/>
                <a:cs typeface="Jost"/>
                <a:sym typeface="Jost"/>
              </a:defRPr>
            </a:lvl1pPr>
            <a:lvl2pPr marL="914400" marR="0" lvl="1" indent="-361950" algn="l" rtl="0">
              <a:lnSpc>
                <a:spcPct val="115000"/>
              </a:lnSpc>
              <a:spcBef>
                <a:spcPts val="0"/>
              </a:spcBef>
              <a:spcAft>
                <a:spcPts val="0"/>
              </a:spcAft>
              <a:buClr>
                <a:srgbClr val="2577BD"/>
              </a:buClr>
              <a:buSzPts val="2100"/>
              <a:buFont typeface="Jost Medium"/>
              <a:buChar char="◢"/>
              <a:defRPr sz="2100" b="0" i="0" u="none" strike="noStrike" cap="none">
                <a:solidFill>
                  <a:schemeClr val="dk1"/>
                </a:solidFill>
                <a:latin typeface="Jost Medium"/>
                <a:ea typeface="Jost Medium"/>
                <a:cs typeface="Jost Medium"/>
                <a:sym typeface="Jost Medium"/>
              </a:defRPr>
            </a:lvl2pPr>
            <a:lvl3pPr marL="1371600" marR="0" lvl="2" indent="-349250" algn="l" rtl="0">
              <a:lnSpc>
                <a:spcPct val="115000"/>
              </a:lnSpc>
              <a:spcBef>
                <a:spcPts val="0"/>
              </a:spcBef>
              <a:spcAft>
                <a:spcPts val="0"/>
              </a:spcAft>
              <a:buClr>
                <a:srgbClr val="FDB92A"/>
              </a:buClr>
              <a:buSzPts val="1900"/>
              <a:buFont typeface="Jost Medium"/>
              <a:buChar char="▷"/>
              <a:defRPr sz="1900" b="0" i="0" u="none" strike="noStrike" cap="none">
                <a:solidFill>
                  <a:schemeClr val="dk1"/>
                </a:solidFill>
                <a:latin typeface="Jost Medium"/>
                <a:ea typeface="Jost Medium"/>
                <a:cs typeface="Jost Medium"/>
                <a:sym typeface="Jost Medium"/>
              </a:defRPr>
            </a:lvl3pPr>
            <a:lvl4pPr marL="1828800" marR="0" lvl="3" indent="-349250" algn="l" rtl="0">
              <a:lnSpc>
                <a:spcPct val="115000"/>
              </a:lnSpc>
              <a:spcBef>
                <a:spcPts val="0"/>
              </a:spcBef>
              <a:spcAft>
                <a:spcPts val="0"/>
              </a:spcAft>
              <a:buClr>
                <a:srgbClr val="2577BD"/>
              </a:buClr>
              <a:buSzPts val="1900"/>
              <a:buFont typeface="Jost"/>
              <a:buChar char="▷"/>
              <a:defRPr sz="1900" b="0" i="0" u="none" strike="noStrike" cap="none">
                <a:solidFill>
                  <a:schemeClr val="dk1"/>
                </a:solidFill>
                <a:latin typeface="Jost"/>
                <a:ea typeface="Jost"/>
                <a:cs typeface="Jost"/>
                <a:sym typeface="Jost"/>
              </a:defRPr>
            </a:lvl4pPr>
            <a:lvl5pPr marL="2286000" marR="0" lvl="4" indent="-336550" algn="l" rtl="0">
              <a:lnSpc>
                <a:spcPct val="115000"/>
              </a:lnSpc>
              <a:spcBef>
                <a:spcPts val="0"/>
              </a:spcBef>
              <a:spcAft>
                <a:spcPts val="0"/>
              </a:spcAft>
              <a:buClr>
                <a:srgbClr val="FDB92A"/>
              </a:buClr>
              <a:buSzPts val="1700"/>
              <a:buFont typeface="Jost"/>
              <a:buChar char="▻"/>
              <a:defRPr sz="1700" b="0" i="0" u="none" strike="noStrike" cap="none">
                <a:solidFill>
                  <a:schemeClr val="dk1"/>
                </a:solidFill>
                <a:latin typeface="Jost"/>
                <a:ea typeface="Jost"/>
                <a:cs typeface="Jost"/>
                <a:sym typeface="Jost"/>
              </a:defRPr>
            </a:lvl5pPr>
            <a:lvl6pPr marL="2743200" marR="0" lvl="5" indent="-330200" algn="l" rtl="0">
              <a:lnSpc>
                <a:spcPct val="115000"/>
              </a:lnSpc>
              <a:spcBef>
                <a:spcPts val="0"/>
              </a:spcBef>
              <a:spcAft>
                <a:spcPts val="0"/>
              </a:spcAft>
              <a:buClr>
                <a:srgbClr val="2577BD"/>
              </a:buClr>
              <a:buSzPts val="1600"/>
              <a:buFont typeface="Jost"/>
              <a:buChar char="▻"/>
              <a:defRPr sz="1600" b="0" i="0" u="none" strike="noStrike" cap="none">
                <a:solidFill>
                  <a:schemeClr val="dk1"/>
                </a:solidFill>
                <a:latin typeface="Jost"/>
                <a:ea typeface="Jost"/>
                <a:cs typeface="Jost"/>
                <a:sym typeface="Jost"/>
              </a:defRPr>
            </a:lvl6pPr>
            <a:lvl7pPr marL="3200400" marR="0" lvl="6" indent="-323850" algn="l" rtl="0">
              <a:lnSpc>
                <a:spcPct val="115000"/>
              </a:lnSpc>
              <a:spcBef>
                <a:spcPts val="0"/>
              </a:spcBef>
              <a:spcAft>
                <a:spcPts val="0"/>
              </a:spcAft>
              <a:buClr>
                <a:srgbClr val="FDB92A"/>
              </a:buClr>
              <a:buSzPts val="1500"/>
              <a:buFont typeface="Jost"/>
              <a:buChar char="▸"/>
              <a:defRPr sz="1500" b="0" i="0" u="none" strike="noStrike" cap="none">
                <a:solidFill>
                  <a:schemeClr val="dk1"/>
                </a:solidFill>
                <a:latin typeface="Jost"/>
                <a:ea typeface="Jost"/>
                <a:cs typeface="Jost"/>
                <a:sym typeface="Jost"/>
              </a:defRPr>
            </a:lvl7pPr>
            <a:lvl8pPr marL="3657600" marR="0" lvl="7" indent="-311150" algn="l" rtl="0">
              <a:lnSpc>
                <a:spcPct val="115000"/>
              </a:lnSpc>
              <a:spcBef>
                <a:spcPts val="0"/>
              </a:spcBef>
              <a:spcAft>
                <a:spcPts val="0"/>
              </a:spcAft>
              <a:buClr>
                <a:srgbClr val="2577BD"/>
              </a:buClr>
              <a:buSzPts val="1300"/>
              <a:buFont typeface="Jost"/>
              <a:buChar char="▸"/>
              <a:defRPr sz="1300" b="0" i="0" u="none" strike="noStrike" cap="none">
                <a:solidFill>
                  <a:schemeClr val="dk1"/>
                </a:solidFill>
                <a:latin typeface="Jost"/>
                <a:ea typeface="Jost"/>
                <a:cs typeface="Jost"/>
                <a:sym typeface="Jost"/>
              </a:defRPr>
            </a:lvl8pPr>
            <a:lvl9pPr marL="4114800" marR="0" lvl="8" indent="-304800" algn="l" rtl="0">
              <a:lnSpc>
                <a:spcPct val="115000"/>
              </a:lnSpc>
              <a:spcBef>
                <a:spcPts val="0"/>
              </a:spcBef>
              <a:spcAft>
                <a:spcPts val="0"/>
              </a:spcAft>
              <a:buClr>
                <a:srgbClr val="FDB92A"/>
              </a:buClr>
              <a:buSzPts val="1200"/>
              <a:buFont typeface="Jost"/>
              <a:buChar char="◿"/>
              <a:defRPr sz="1200" b="0" i="0" u="none" strike="noStrike" cap="none">
                <a:solidFill>
                  <a:schemeClr val="dk1"/>
                </a:solidFill>
                <a:latin typeface="Jost"/>
                <a:ea typeface="Jost"/>
                <a:cs typeface="Jost"/>
                <a:sym typeface="Jost"/>
              </a:defRPr>
            </a:lvl9pPr>
          </a:lstStyle>
          <a:p>
            <a:pPr marL="0" indent="0">
              <a:lnSpc>
                <a:spcPct val="100000"/>
              </a:lnSpc>
              <a:spcAft>
                <a:spcPts val="1600"/>
              </a:spcAft>
              <a:buFont typeface="Jost"/>
              <a:buNone/>
            </a:pPr>
            <a:r>
              <a:rPr lang="en-US" dirty="0">
                <a:solidFill>
                  <a:srgbClr val="0070C0"/>
                </a:solidFill>
              </a:rPr>
              <a:t>Educators in partner districts can run reports to monitor student progress on their activities on CaliforniaColleges.edu.</a:t>
            </a:r>
          </a:p>
        </p:txBody>
      </p:sp>
      <p:pic>
        <p:nvPicPr>
          <p:cNvPr id="5" name="Google Shape;440;p54">
            <a:extLst>
              <a:ext uri="{FF2B5EF4-FFF2-40B4-BE49-F238E27FC236}">
                <a16:creationId xmlns:a16="http://schemas.microsoft.com/office/drawing/2014/main" id="{E1686A9B-CFC8-0ABB-02D8-79233D617A2A}"/>
              </a:ext>
            </a:extLst>
          </p:cNvPr>
          <p:cNvPicPr preferRelativeResize="0"/>
          <p:nvPr/>
        </p:nvPicPr>
        <p:blipFill rotWithShape="1">
          <a:blip r:embed="rId4">
            <a:alphaModFix/>
          </a:blip>
          <a:srcRect t="367" b="367"/>
          <a:stretch/>
        </p:blipFill>
        <p:spPr>
          <a:xfrm flipH="1">
            <a:off x="8023200" y="2982367"/>
            <a:ext cx="3559199" cy="2354799"/>
          </a:xfrm>
          <a:prstGeom prst="rect">
            <a:avLst/>
          </a:prstGeom>
          <a:noFill/>
          <a:ln>
            <a:noFill/>
          </a:ln>
          <a:effectLst>
            <a:outerShdw blurRad="57150" dist="19050" dir="5400000" algn="bl" rotWithShape="0">
              <a:srgbClr val="000000">
                <a:alpha val="50000"/>
              </a:srgbClr>
            </a:outerShdw>
          </a:effectLst>
        </p:spPr>
      </p:pic>
      <p:pic>
        <p:nvPicPr>
          <p:cNvPr id="6" name="Google Shape;442;p54" title="CaliforniaColleges.edu - Tools for Educators.mp4">
            <a:hlinkClick r:id="rId5"/>
            <a:extLst>
              <a:ext uri="{FF2B5EF4-FFF2-40B4-BE49-F238E27FC236}">
                <a16:creationId xmlns:a16="http://schemas.microsoft.com/office/drawing/2014/main" id="{180C1768-B2DF-7B4D-9662-FA8ABCBD47B2}"/>
              </a:ext>
            </a:extLst>
          </p:cNvPr>
          <p:cNvPicPr preferRelativeResize="0"/>
          <p:nvPr/>
        </p:nvPicPr>
        <p:blipFill>
          <a:blip r:embed="rId6">
            <a:alphaModFix/>
          </a:blip>
          <a:stretch>
            <a:fillRect/>
          </a:stretch>
        </p:blipFill>
        <p:spPr>
          <a:xfrm>
            <a:off x="1219200" y="2488933"/>
            <a:ext cx="5861203" cy="3128434"/>
          </a:xfrm>
          <a:prstGeom prst="rect">
            <a:avLst/>
          </a:prstGeom>
          <a:noFill/>
          <a:ln w="28575" cap="flat" cmpd="sng">
            <a:solidFill>
              <a:srgbClr val="041F3D"/>
            </a:solidFill>
            <a:prstDash val="solid"/>
            <a:round/>
            <a:headEnd type="none" w="sm" len="sm"/>
            <a:tailEnd type="none" w="sm" len="sm"/>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99072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5"/>
          <p:cNvSpPr txBox="1">
            <a:spLocks noGrp="1"/>
          </p:cNvSpPr>
          <p:nvPr>
            <p:ph type="ctrTitle"/>
          </p:nvPr>
        </p:nvSpPr>
        <p:spPr>
          <a:xfrm>
            <a:off x="550033" y="1792400"/>
            <a:ext cx="11360700" cy="738900"/>
          </a:xfrm>
          <a:prstGeom prst="rect">
            <a:avLst/>
          </a:prstGeom>
        </p:spPr>
        <p:txBody>
          <a:bodyPr spcFirstLastPara="1" wrap="square" lIns="0" tIns="0" rIns="0" bIns="0" anchor="ctr" anchorCtr="0">
            <a:spAutoFit/>
          </a:bodyPr>
          <a:lstStyle/>
          <a:p>
            <a:pPr marL="0" lvl="0" indent="0" algn="ctr" rtl="0">
              <a:spcBef>
                <a:spcPts val="0"/>
              </a:spcBef>
              <a:spcAft>
                <a:spcPts val="0"/>
              </a:spcAft>
              <a:buNone/>
            </a:pPr>
            <a:r>
              <a:rPr lang="en-US"/>
              <a:t>Dual Enrollment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6"/>
          <p:cNvSpPr txBox="1">
            <a:spLocks noGrp="1"/>
          </p:cNvSpPr>
          <p:nvPr>
            <p:ph type="title"/>
          </p:nvPr>
        </p:nvSpPr>
        <p:spPr>
          <a:xfrm>
            <a:off x="3962400" y="481731"/>
            <a:ext cx="7620000" cy="569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US" dirty="0"/>
              <a:t>Credit Where Credit is Due</a:t>
            </a:r>
            <a:endParaRPr dirty="0"/>
          </a:p>
        </p:txBody>
      </p:sp>
      <p:sp>
        <p:nvSpPr>
          <p:cNvPr id="457" name="Google Shape;457;p56"/>
          <p:cNvSpPr txBox="1"/>
          <p:nvPr/>
        </p:nvSpPr>
        <p:spPr>
          <a:xfrm>
            <a:off x="1241500" y="1422600"/>
            <a:ext cx="998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Jost"/>
              <a:ea typeface="Jost"/>
              <a:cs typeface="Jost"/>
              <a:sym typeface="Jost"/>
            </a:endParaRPr>
          </a:p>
        </p:txBody>
      </p:sp>
      <p:sp>
        <p:nvSpPr>
          <p:cNvPr id="458" name="Google Shape;458;p56"/>
          <p:cNvSpPr txBox="1">
            <a:spLocks noGrp="1"/>
          </p:cNvSpPr>
          <p:nvPr>
            <p:ph type="body" idx="1"/>
          </p:nvPr>
        </p:nvSpPr>
        <p:spPr>
          <a:xfrm>
            <a:off x="1241500" y="1545600"/>
            <a:ext cx="10167600" cy="428937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dirty="0"/>
              <a:t>Goal: </a:t>
            </a:r>
            <a:r>
              <a:rPr lang="en-US" b="0" dirty="0">
                <a:solidFill>
                  <a:schemeClr val="dk1"/>
                </a:solidFill>
              </a:rPr>
              <a:t>Ensure students’ dual enrollment coursework informs their understanding of their eligibility and can easily be submitted as part of college applications.</a:t>
            </a:r>
            <a:endParaRPr b="0" dirty="0">
              <a:solidFill>
                <a:schemeClr val="dk1"/>
              </a:solidFill>
            </a:endParaRPr>
          </a:p>
          <a:p>
            <a:pPr marL="457200" lvl="0" indent="0" algn="l" rtl="0">
              <a:spcBef>
                <a:spcPts val="1600"/>
              </a:spcBef>
              <a:spcAft>
                <a:spcPts val="0"/>
              </a:spcAft>
              <a:buNone/>
            </a:pPr>
            <a:r>
              <a:rPr lang="en-US" sz="2000" dirty="0"/>
              <a:t>Step 1 </a:t>
            </a:r>
            <a:r>
              <a:rPr lang="en-US" sz="2000" dirty="0">
                <a:solidFill>
                  <a:srgbClr val="FDB92A"/>
                </a:solidFill>
              </a:rPr>
              <a:t>|</a:t>
            </a:r>
            <a:r>
              <a:rPr lang="en-US" sz="2000" dirty="0"/>
              <a:t> 	</a:t>
            </a:r>
            <a:r>
              <a:rPr lang="en-US" sz="2000" b="0" dirty="0">
                <a:solidFill>
                  <a:schemeClr val="dk1"/>
                </a:solidFill>
              </a:rPr>
              <a:t>Connect SSID to CCCID with clear flag of a student’s special admit </a:t>
            </a:r>
            <a:br>
              <a:rPr lang="en-US" sz="2000" b="0" dirty="0">
                <a:solidFill>
                  <a:schemeClr val="dk1"/>
                </a:solidFill>
              </a:rPr>
            </a:br>
            <a:r>
              <a:rPr lang="en-US" sz="2000" b="0" dirty="0">
                <a:solidFill>
                  <a:schemeClr val="dk1"/>
                </a:solidFill>
              </a:rPr>
              <a:t>		status (both CCAP and independently pursued).</a:t>
            </a:r>
            <a:endParaRPr sz="2000" b="0" dirty="0">
              <a:solidFill>
                <a:schemeClr val="dk1"/>
              </a:solidFill>
            </a:endParaRPr>
          </a:p>
          <a:p>
            <a:pPr marL="457200" lvl="0" indent="0" algn="l" rtl="0">
              <a:spcBef>
                <a:spcPts val="1600"/>
              </a:spcBef>
              <a:spcAft>
                <a:spcPts val="0"/>
              </a:spcAft>
              <a:buNone/>
            </a:pPr>
            <a:r>
              <a:rPr lang="en-US" sz="2000" dirty="0"/>
              <a:t>Step 2 </a:t>
            </a:r>
            <a:r>
              <a:rPr lang="en-US" sz="2000" dirty="0">
                <a:solidFill>
                  <a:srgbClr val="FDB92A"/>
                </a:solidFill>
              </a:rPr>
              <a:t>|</a:t>
            </a:r>
            <a:r>
              <a:rPr lang="en-US" sz="2000" b="0" dirty="0">
                <a:solidFill>
                  <a:srgbClr val="FDB92A"/>
                </a:solidFill>
              </a:rPr>
              <a:t> </a:t>
            </a:r>
            <a:r>
              <a:rPr lang="en-US" sz="2000" b="0" dirty="0"/>
              <a:t> 	</a:t>
            </a:r>
            <a:r>
              <a:rPr lang="en-US" sz="2000" b="0" dirty="0">
                <a:solidFill>
                  <a:schemeClr val="dk1"/>
                </a:solidFill>
              </a:rPr>
              <a:t>Integrate K-12 identified dual enrollment courses into CSU and UC </a:t>
            </a:r>
            <a:br>
              <a:rPr lang="en-US" sz="2000" b="0" dirty="0">
                <a:solidFill>
                  <a:schemeClr val="dk1"/>
                </a:solidFill>
              </a:rPr>
            </a:br>
            <a:r>
              <a:rPr lang="en-US" sz="2000" b="0" dirty="0">
                <a:solidFill>
                  <a:schemeClr val="dk1"/>
                </a:solidFill>
              </a:rPr>
              <a:t>		Eligibility Tools on CaliforniaColleges.edu.</a:t>
            </a:r>
            <a:endParaRPr sz="2000" b="0" dirty="0">
              <a:solidFill>
                <a:schemeClr val="dk1"/>
              </a:solidFill>
            </a:endParaRPr>
          </a:p>
          <a:p>
            <a:pPr marL="457200" lvl="0" indent="0" algn="l" rtl="0">
              <a:spcBef>
                <a:spcPts val="1600"/>
              </a:spcBef>
              <a:spcAft>
                <a:spcPts val="1600"/>
              </a:spcAft>
              <a:buNone/>
            </a:pPr>
            <a:r>
              <a:rPr lang="en-US" sz="2000" dirty="0"/>
              <a:t>Step 3</a:t>
            </a:r>
            <a:r>
              <a:rPr lang="en-US" sz="2000" dirty="0">
                <a:solidFill>
                  <a:srgbClr val="FDB92A"/>
                </a:solidFill>
              </a:rPr>
              <a:t> |</a:t>
            </a:r>
            <a:r>
              <a:rPr lang="en-US" sz="2000" dirty="0"/>
              <a:t>  	</a:t>
            </a:r>
            <a:r>
              <a:rPr lang="en-US" sz="2000" b="0" dirty="0">
                <a:solidFill>
                  <a:schemeClr val="dk1"/>
                </a:solidFill>
              </a:rPr>
              <a:t>Integrate </a:t>
            </a:r>
            <a:r>
              <a:rPr lang="en-US" sz="2000" dirty="0">
                <a:solidFill>
                  <a:schemeClr val="dk1"/>
                </a:solidFill>
              </a:rPr>
              <a:t>verified </a:t>
            </a:r>
            <a:r>
              <a:rPr lang="en-US" sz="2000" b="0" dirty="0">
                <a:solidFill>
                  <a:schemeClr val="dk1"/>
                </a:solidFill>
              </a:rPr>
              <a:t>dual enrollment courses into seamless application </a:t>
            </a:r>
            <a:br>
              <a:rPr lang="en-US" sz="2000" b="0" dirty="0">
                <a:solidFill>
                  <a:schemeClr val="dk1"/>
                </a:solidFill>
              </a:rPr>
            </a:br>
            <a:r>
              <a:rPr lang="en-US" sz="2000" b="0" dirty="0">
                <a:solidFill>
                  <a:schemeClr val="dk1"/>
                </a:solidFill>
              </a:rPr>
              <a:t>		processes with the CCC, CSU, and UC systems</a:t>
            </a:r>
            <a:r>
              <a:rPr lang="en-US" sz="2000" b="0" dirty="0"/>
              <a:t>.</a:t>
            </a:r>
            <a:endParaRPr sz="2000" b="0" dirty="0"/>
          </a:p>
        </p:txBody>
      </p:sp>
      <p:sp>
        <p:nvSpPr>
          <p:cNvPr id="459" name="Google Shape;459;p56"/>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13</a:t>
            </a:fld>
            <a:endParaRPr/>
          </a:p>
        </p:txBody>
      </p:sp>
      <p:sp>
        <p:nvSpPr>
          <p:cNvPr id="460" name="Google Shape;460;p56"/>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7"/>
          <p:cNvSpPr txBox="1">
            <a:spLocks noGrp="1"/>
          </p:cNvSpPr>
          <p:nvPr>
            <p:ph type="ctrTitle"/>
          </p:nvPr>
        </p:nvSpPr>
        <p:spPr>
          <a:xfrm>
            <a:off x="550033" y="1792400"/>
            <a:ext cx="11360700" cy="738900"/>
          </a:xfrm>
          <a:prstGeom prst="rect">
            <a:avLst/>
          </a:prstGeom>
        </p:spPr>
        <p:txBody>
          <a:bodyPr spcFirstLastPara="1" wrap="square" lIns="0" tIns="0" rIns="0" bIns="0" anchor="ctr" anchorCtr="0">
            <a:spAutoFit/>
          </a:bodyPr>
          <a:lstStyle/>
          <a:p>
            <a:pPr marL="0" lvl="0" indent="0" algn="ctr" rtl="0">
              <a:spcBef>
                <a:spcPts val="0"/>
              </a:spcBef>
              <a:spcAft>
                <a:spcPts val="0"/>
              </a:spcAft>
              <a:buNone/>
            </a:pPr>
            <a:r>
              <a:rPr lang="en-US">
                <a:solidFill>
                  <a:schemeClr val="lt1"/>
                </a:solidFill>
              </a:rPr>
              <a:t>Questions?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5"/>
          <p:cNvSpPr txBox="1">
            <a:spLocks noGrp="1"/>
          </p:cNvSpPr>
          <p:nvPr>
            <p:ph type="title"/>
          </p:nvPr>
        </p:nvSpPr>
        <p:spPr>
          <a:xfrm>
            <a:off x="3962400" y="536367"/>
            <a:ext cx="7620000" cy="4002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US" sz="2600"/>
              <a:t>California’s Official College and Career Platform</a:t>
            </a:r>
            <a:endParaRPr sz="2600"/>
          </a:p>
        </p:txBody>
      </p:sp>
      <p:sp>
        <p:nvSpPr>
          <p:cNvPr id="288" name="Google Shape;288;p45"/>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2</a:t>
            </a:fld>
            <a:endParaRPr/>
          </a:p>
        </p:txBody>
      </p:sp>
      <p:sp>
        <p:nvSpPr>
          <p:cNvPr id="289" name="Google Shape;289;p45"/>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290" name="Google Shape;290;p45"/>
          <p:cNvSpPr txBox="1"/>
          <p:nvPr/>
        </p:nvSpPr>
        <p:spPr>
          <a:xfrm>
            <a:off x="3225400" y="1919791"/>
            <a:ext cx="8357000" cy="3837174"/>
          </a:xfrm>
          <a:prstGeom prst="rect">
            <a:avLst/>
          </a:prstGeom>
          <a:solidFill>
            <a:srgbClr val="041F3D"/>
          </a:solidFill>
          <a:ln>
            <a:noFill/>
          </a:ln>
          <a:effectLst>
            <a:outerShdw blurRad="57150" dist="19050" dir="5400000" algn="bl" rotWithShape="0">
              <a:srgbClr val="000000">
                <a:alpha val="50000"/>
              </a:srgbClr>
            </a:outerShdw>
          </a:effectLst>
        </p:spPr>
        <p:txBody>
          <a:bodyPr spcFirstLastPara="1" wrap="square" lIns="1341100" tIns="243825" rIns="243825" bIns="243825" anchor="t" anchorCtr="0">
            <a:spAutoFit/>
          </a:bodyPr>
          <a:lstStyle/>
          <a:p>
            <a:pPr marR="263269" lvl="0" algn="l" rtl="0">
              <a:lnSpc>
                <a:spcPct val="115000"/>
              </a:lnSpc>
              <a:spcBef>
                <a:spcPts val="0"/>
              </a:spcBef>
              <a:spcAft>
                <a:spcPts val="0"/>
              </a:spcAft>
              <a:buNone/>
            </a:pPr>
            <a:r>
              <a:rPr lang="en-US" sz="2100" dirty="0">
                <a:solidFill>
                  <a:srgbClr val="FFFFFF"/>
                </a:solidFill>
                <a:latin typeface="Jost"/>
                <a:ea typeface="Jost"/>
                <a:cs typeface="Jost"/>
                <a:sym typeface="Jost"/>
              </a:rPr>
              <a:t>“All California students deserve the opportunity to earn a college degree and pursue the career of their dreams. </a:t>
            </a:r>
            <a:endParaRPr sz="2100" dirty="0">
              <a:solidFill>
                <a:srgbClr val="FFFFFF"/>
              </a:solidFill>
              <a:latin typeface="Jost"/>
              <a:ea typeface="Jost"/>
              <a:cs typeface="Jost"/>
              <a:sym typeface="Jost"/>
            </a:endParaRPr>
          </a:p>
          <a:p>
            <a:pPr marR="263269" lvl="0" algn="l" rtl="0">
              <a:lnSpc>
                <a:spcPct val="115000"/>
              </a:lnSpc>
              <a:spcBef>
                <a:spcPts val="0"/>
              </a:spcBef>
              <a:spcAft>
                <a:spcPts val="0"/>
              </a:spcAft>
              <a:buNone/>
            </a:pPr>
            <a:endParaRPr sz="2100" dirty="0">
              <a:solidFill>
                <a:srgbClr val="FFFFFF"/>
              </a:solidFill>
              <a:latin typeface="Jost"/>
              <a:ea typeface="Jost"/>
              <a:cs typeface="Jost"/>
              <a:sym typeface="Jost"/>
            </a:endParaRPr>
          </a:p>
          <a:p>
            <a:pPr marR="263269" lvl="0" algn="l" rtl="0">
              <a:lnSpc>
                <a:spcPct val="115000"/>
              </a:lnSpc>
              <a:spcBef>
                <a:spcPts val="0"/>
              </a:spcBef>
              <a:spcAft>
                <a:spcPts val="0"/>
              </a:spcAft>
              <a:buNone/>
            </a:pPr>
            <a:r>
              <a:rPr lang="en-US" sz="2100" dirty="0">
                <a:solidFill>
                  <a:srgbClr val="FFFFFF"/>
                </a:solidFill>
                <a:latin typeface="Jost"/>
                <a:ea typeface="Jost"/>
                <a:cs typeface="Jost"/>
                <a:sym typeface="Jost"/>
              </a:rPr>
              <a:t>CaliforniaColleges.edu makes it possible for students to plan their career, apply to college, and get financial aid - for free - all on one website.” </a:t>
            </a:r>
            <a:endParaRPr sz="2100" dirty="0">
              <a:solidFill>
                <a:srgbClr val="FFFFFF"/>
              </a:solidFill>
              <a:latin typeface="Jost"/>
              <a:ea typeface="Jost"/>
              <a:cs typeface="Jost"/>
              <a:sym typeface="Jost"/>
            </a:endParaRPr>
          </a:p>
          <a:p>
            <a:pPr marR="263269" lvl="0" algn="l" rtl="0">
              <a:lnSpc>
                <a:spcPct val="115000"/>
              </a:lnSpc>
              <a:spcBef>
                <a:spcPts val="0"/>
              </a:spcBef>
              <a:spcAft>
                <a:spcPts val="0"/>
              </a:spcAft>
              <a:buNone/>
            </a:pPr>
            <a:endParaRPr sz="2100" dirty="0">
              <a:solidFill>
                <a:srgbClr val="FFFFFF"/>
              </a:solidFill>
              <a:latin typeface="Jost"/>
              <a:ea typeface="Jost"/>
              <a:cs typeface="Jost"/>
              <a:sym typeface="Jost"/>
            </a:endParaRPr>
          </a:p>
          <a:p>
            <a:pPr marR="263269" lvl="0" algn="l" rtl="0">
              <a:lnSpc>
                <a:spcPct val="115000"/>
              </a:lnSpc>
              <a:spcBef>
                <a:spcPts val="0"/>
              </a:spcBef>
              <a:spcAft>
                <a:spcPts val="0"/>
              </a:spcAft>
              <a:buNone/>
            </a:pPr>
            <a:r>
              <a:rPr lang="en-US" sz="2100" dirty="0">
                <a:solidFill>
                  <a:srgbClr val="FFFFFF"/>
                </a:solidFill>
                <a:latin typeface="Jost"/>
                <a:ea typeface="Jost"/>
                <a:cs typeface="Jost"/>
                <a:sym typeface="Jost"/>
              </a:rPr>
              <a:t>— </a:t>
            </a:r>
            <a:r>
              <a:rPr lang="en-US" sz="2100" b="1" dirty="0">
                <a:solidFill>
                  <a:srgbClr val="FFFFFF"/>
                </a:solidFill>
                <a:latin typeface="Jost"/>
                <a:ea typeface="Jost"/>
                <a:cs typeface="Jost"/>
                <a:sym typeface="Jost"/>
              </a:rPr>
              <a:t>Governor Gavin Newsom</a:t>
            </a:r>
            <a:endParaRPr sz="2100" b="1" dirty="0">
              <a:solidFill>
                <a:srgbClr val="FFFFFF"/>
              </a:solidFill>
              <a:latin typeface="Jost"/>
              <a:ea typeface="Jost"/>
              <a:cs typeface="Jost"/>
              <a:sym typeface="Jost"/>
            </a:endParaRPr>
          </a:p>
        </p:txBody>
      </p:sp>
      <p:pic>
        <p:nvPicPr>
          <p:cNvPr id="291" name="Google Shape;291;p45"/>
          <p:cNvPicPr preferRelativeResize="0"/>
          <p:nvPr/>
        </p:nvPicPr>
        <p:blipFill rotWithShape="1">
          <a:blip r:embed="rId4">
            <a:alphaModFix/>
          </a:blip>
          <a:srcRect l="7214" r="11172"/>
          <a:stretch/>
        </p:blipFill>
        <p:spPr>
          <a:xfrm>
            <a:off x="1193200" y="1497228"/>
            <a:ext cx="3087596" cy="46823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6"/>
          <p:cNvSpPr txBox="1">
            <a:spLocks noGrp="1"/>
          </p:cNvSpPr>
          <p:nvPr>
            <p:ph type="title"/>
          </p:nvPr>
        </p:nvSpPr>
        <p:spPr>
          <a:xfrm>
            <a:off x="3962400" y="479867"/>
            <a:ext cx="7620000" cy="5079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US" sz="3300"/>
              <a:t>California College Guidance Initiative</a:t>
            </a:r>
            <a:endParaRPr sz="3300"/>
          </a:p>
        </p:txBody>
      </p:sp>
      <p:sp>
        <p:nvSpPr>
          <p:cNvPr id="297" name="Google Shape;297;p46"/>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3</a:t>
            </a:fld>
            <a:endParaRPr/>
          </a:p>
        </p:txBody>
      </p:sp>
      <p:sp>
        <p:nvSpPr>
          <p:cNvPr id="298" name="Google Shape;298;p46"/>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299" name="Google Shape;299;p46"/>
          <p:cNvSpPr txBox="1"/>
          <p:nvPr/>
        </p:nvSpPr>
        <p:spPr>
          <a:xfrm>
            <a:off x="1216000" y="1452267"/>
            <a:ext cx="4880100" cy="4263988"/>
          </a:xfrm>
          <a:prstGeom prst="rect">
            <a:avLst/>
          </a:prstGeom>
          <a:noFill/>
          <a:ln>
            <a:noFill/>
          </a:ln>
        </p:spPr>
        <p:txBody>
          <a:bodyPr spcFirstLastPara="1" wrap="square" lIns="0" tIns="0" rIns="0" bIns="0" anchor="t" anchorCtr="0">
            <a:spAutoFit/>
          </a:bodyPr>
          <a:lstStyle/>
          <a:p>
            <a:pPr marL="0" lvl="0" indent="0" algn="l" rtl="0">
              <a:lnSpc>
                <a:spcPct val="85000"/>
              </a:lnSpc>
              <a:spcBef>
                <a:spcPts val="0"/>
              </a:spcBef>
              <a:spcAft>
                <a:spcPts val="0"/>
              </a:spcAft>
              <a:buNone/>
            </a:pPr>
            <a:r>
              <a:rPr lang="en-US" sz="2000" b="1" dirty="0">
                <a:solidFill>
                  <a:srgbClr val="0075BF"/>
                </a:solidFill>
                <a:latin typeface="Jost"/>
                <a:ea typeface="Jost"/>
                <a:cs typeface="Jost"/>
                <a:sym typeface="Jost"/>
              </a:rPr>
              <a:t>Who We Are</a:t>
            </a:r>
            <a:endParaRPr sz="2000" dirty="0">
              <a:solidFill>
                <a:srgbClr val="0075BF"/>
              </a:solidFill>
              <a:latin typeface="Jost"/>
              <a:ea typeface="Jost"/>
              <a:cs typeface="Jost"/>
              <a:sym typeface="Jost"/>
            </a:endParaRPr>
          </a:p>
          <a:p>
            <a:pPr marL="514350" lvl="0" indent="-266700" algn="l" rtl="0">
              <a:lnSpc>
                <a:spcPct val="85000"/>
              </a:lnSpc>
              <a:spcBef>
                <a:spcPts val="700"/>
              </a:spcBef>
              <a:spcAft>
                <a:spcPts val="0"/>
              </a:spcAft>
              <a:buClr>
                <a:srgbClr val="FDB92A"/>
              </a:buClr>
              <a:buSzPts val="1500"/>
              <a:buFont typeface="Jost"/>
              <a:buChar char="▶"/>
            </a:pPr>
            <a:r>
              <a:rPr lang="en-US" sz="1500" dirty="0">
                <a:solidFill>
                  <a:schemeClr val="dk1"/>
                </a:solidFill>
                <a:latin typeface="Jost"/>
                <a:ea typeface="Jost"/>
                <a:cs typeface="Jost"/>
                <a:sym typeface="Jost"/>
              </a:rPr>
              <a:t>State-funded nonprofit.</a:t>
            </a:r>
            <a:endParaRPr sz="1500" dirty="0">
              <a:solidFill>
                <a:schemeClr val="dk1"/>
              </a:solidFill>
              <a:latin typeface="Jost"/>
              <a:ea typeface="Jost"/>
              <a:cs typeface="Jost"/>
              <a:sym typeface="Jost"/>
            </a:endParaRPr>
          </a:p>
          <a:p>
            <a:pPr marL="514350" lvl="0" indent="-266700" algn="l" rtl="0">
              <a:lnSpc>
                <a:spcPct val="85000"/>
              </a:lnSpc>
              <a:spcBef>
                <a:spcPts val="700"/>
              </a:spcBef>
              <a:spcAft>
                <a:spcPts val="0"/>
              </a:spcAft>
              <a:buClr>
                <a:srgbClr val="FDB92A"/>
              </a:buClr>
              <a:buSzPts val="1500"/>
              <a:buFont typeface="Jost"/>
              <a:buChar char="▶"/>
            </a:pPr>
            <a:r>
              <a:rPr lang="en-US" sz="1500" dirty="0">
                <a:solidFill>
                  <a:schemeClr val="dk1"/>
                </a:solidFill>
                <a:latin typeface="Jost"/>
                <a:ea typeface="Jost"/>
                <a:cs typeface="Jost"/>
                <a:sym typeface="Jost"/>
              </a:rPr>
              <a:t>Manager of CaliforniaColleges.edu.</a:t>
            </a:r>
            <a:endParaRPr sz="1500" dirty="0">
              <a:solidFill>
                <a:schemeClr val="dk1"/>
              </a:solidFill>
              <a:latin typeface="Jost"/>
              <a:ea typeface="Jost"/>
              <a:cs typeface="Jost"/>
              <a:sym typeface="Jost"/>
            </a:endParaRPr>
          </a:p>
          <a:p>
            <a:pPr marL="514350" lvl="0" indent="-266700" algn="l" rtl="0">
              <a:lnSpc>
                <a:spcPct val="85000"/>
              </a:lnSpc>
              <a:spcBef>
                <a:spcPts val="700"/>
              </a:spcBef>
              <a:spcAft>
                <a:spcPts val="0"/>
              </a:spcAft>
              <a:buClr>
                <a:srgbClr val="FDB92A"/>
              </a:buClr>
              <a:buSzPts val="1500"/>
              <a:buFont typeface="Jost"/>
              <a:buChar char="▶"/>
            </a:pPr>
            <a:r>
              <a:rPr lang="en-US" sz="1500" dirty="0">
                <a:solidFill>
                  <a:schemeClr val="dk1"/>
                </a:solidFill>
                <a:latin typeface="Jost"/>
                <a:ea typeface="Jost"/>
                <a:cs typeface="Jost"/>
                <a:sym typeface="Jost"/>
              </a:rPr>
              <a:t>Phase I operational tools for the Cradle-to-Career system.</a:t>
            </a:r>
            <a:endParaRPr sz="1700" dirty="0">
              <a:solidFill>
                <a:schemeClr val="lt1"/>
              </a:solidFill>
              <a:latin typeface="Jost"/>
              <a:ea typeface="Jost"/>
              <a:cs typeface="Jost"/>
              <a:sym typeface="Jost"/>
            </a:endParaRPr>
          </a:p>
          <a:p>
            <a:pPr marL="0" lvl="0" indent="0" algn="l" rtl="0">
              <a:lnSpc>
                <a:spcPct val="85000"/>
              </a:lnSpc>
              <a:spcBef>
                <a:spcPts val="2000"/>
              </a:spcBef>
              <a:spcAft>
                <a:spcPts val="0"/>
              </a:spcAft>
              <a:buNone/>
            </a:pPr>
            <a:r>
              <a:rPr lang="en-US" sz="2000" b="1" dirty="0">
                <a:solidFill>
                  <a:srgbClr val="0075BF"/>
                </a:solidFill>
                <a:latin typeface="Jost"/>
                <a:ea typeface="Jost"/>
                <a:cs typeface="Jost"/>
                <a:sym typeface="Jost"/>
              </a:rPr>
              <a:t>Why We’re Here</a:t>
            </a:r>
            <a:endParaRPr sz="1700" dirty="0">
              <a:solidFill>
                <a:srgbClr val="0075BF"/>
              </a:solidFill>
              <a:latin typeface="Jost"/>
              <a:ea typeface="Jost"/>
              <a:cs typeface="Jost"/>
              <a:sym typeface="Jost"/>
            </a:endParaRPr>
          </a:p>
          <a:p>
            <a:pPr marL="514350" lvl="0" indent="-266700" algn="l" rtl="0">
              <a:lnSpc>
                <a:spcPct val="85000"/>
              </a:lnSpc>
              <a:spcBef>
                <a:spcPts val="700"/>
              </a:spcBef>
              <a:spcAft>
                <a:spcPts val="0"/>
              </a:spcAft>
              <a:buClr>
                <a:srgbClr val="FDB92A"/>
              </a:buClr>
              <a:buSzPts val="1500"/>
              <a:buFont typeface="Jost"/>
              <a:buChar char="▶"/>
            </a:pPr>
            <a:r>
              <a:rPr lang="en-US" sz="1500" dirty="0">
                <a:solidFill>
                  <a:schemeClr val="dk1"/>
                </a:solidFill>
                <a:latin typeface="Jost"/>
                <a:ea typeface="Jost"/>
                <a:cs typeface="Jost"/>
                <a:sym typeface="Jost"/>
              </a:rPr>
              <a:t>To smooth the path to college and career for all California students.</a:t>
            </a:r>
            <a:endParaRPr sz="1500" dirty="0">
              <a:solidFill>
                <a:schemeClr val="dk1"/>
              </a:solidFill>
              <a:latin typeface="Jost"/>
              <a:ea typeface="Jost"/>
              <a:cs typeface="Jost"/>
              <a:sym typeface="Jost"/>
            </a:endParaRPr>
          </a:p>
          <a:p>
            <a:pPr marL="514350" lvl="0" indent="-266700" algn="l" rtl="0">
              <a:lnSpc>
                <a:spcPct val="85000"/>
              </a:lnSpc>
              <a:spcBef>
                <a:spcPts val="700"/>
              </a:spcBef>
              <a:spcAft>
                <a:spcPts val="0"/>
              </a:spcAft>
              <a:buClr>
                <a:srgbClr val="FDB92A"/>
              </a:buClr>
              <a:buSzPts val="1500"/>
              <a:buFont typeface="Jost"/>
              <a:buChar char="▶"/>
            </a:pPr>
            <a:r>
              <a:rPr lang="en-US" sz="1500" dirty="0">
                <a:solidFill>
                  <a:schemeClr val="dk1"/>
                </a:solidFill>
                <a:latin typeface="Jost"/>
                <a:ea typeface="Jost"/>
                <a:cs typeface="Jost"/>
                <a:sym typeface="Jost"/>
              </a:rPr>
              <a:t>To close equity and opportunity gaps.</a:t>
            </a:r>
            <a:endParaRPr sz="1500" dirty="0">
              <a:solidFill>
                <a:schemeClr val="dk1"/>
              </a:solidFill>
              <a:latin typeface="Jost"/>
              <a:ea typeface="Jost"/>
              <a:cs typeface="Jost"/>
              <a:sym typeface="Jost"/>
            </a:endParaRPr>
          </a:p>
          <a:p>
            <a:pPr marL="0" lvl="0" indent="0" algn="l" rtl="0">
              <a:lnSpc>
                <a:spcPct val="85000"/>
              </a:lnSpc>
              <a:spcBef>
                <a:spcPts val="2000"/>
              </a:spcBef>
              <a:spcAft>
                <a:spcPts val="0"/>
              </a:spcAft>
              <a:buNone/>
            </a:pPr>
            <a:r>
              <a:rPr lang="en-US" sz="2000" b="1" dirty="0">
                <a:solidFill>
                  <a:srgbClr val="0075BF"/>
                </a:solidFill>
                <a:latin typeface="Jost"/>
                <a:ea typeface="Jost"/>
                <a:cs typeface="Jost"/>
                <a:sym typeface="Jost"/>
              </a:rPr>
              <a:t>What We Do</a:t>
            </a:r>
            <a:endParaRPr sz="2000" dirty="0">
              <a:solidFill>
                <a:srgbClr val="0075BF"/>
              </a:solidFill>
              <a:latin typeface="Jost"/>
              <a:ea typeface="Jost"/>
              <a:cs typeface="Jost"/>
              <a:sym typeface="Jost"/>
            </a:endParaRPr>
          </a:p>
          <a:p>
            <a:pPr marL="514350" lvl="0" indent="-266700" algn="l" rtl="0">
              <a:lnSpc>
                <a:spcPct val="85000"/>
              </a:lnSpc>
              <a:spcBef>
                <a:spcPts val="700"/>
              </a:spcBef>
              <a:spcAft>
                <a:spcPts val="0"/>
              </a:spcAft>
              <a:buClr>
                <a:srgbClr val="FDB92A"/>
              </a:buClr>
              <a:buSzPts val="1500"/>
              <a:buFont typeface="Jost"/>
              <a:buChar char="▶"/>
            </a:pPr>
            <a:r>
              <a:rPr lang="en-US" sz="1500" dirty="0">
                <a:solidFill>
                  <a:schemeClr val="dk1"/>
                </a:solidFill>
                <a:latin typeface="Jost"/>
                <a:ea typeface="Jost"/>
                <a:cs typeface="Jost"/>
                <a:sym typeface="Jost"/>
              </a:rPr>
              <a:t>College and career planning tools and </a:t>
            </a:r>
            <a:r>
              <a:rPr lang="en-US" sz="1500" dirty="0" err="1">
                <a:solidFill>
                  <a:schemeClr val="dk1"/>
                </a:solidFill>
                <a:latin typeface="Jost"/>
                <a:ea typeface="Jost"/>
                <a:cs typeface="Jost"/>
                <a:sym typeface="Jost"/>
              </a:rPr>
              <a:t>curriuclum</a:t>
            </a:r>
            <a:r>
              <a:rPr lang="en-US" sz="1500" dirty="0">
                <a:solidFill>
                  <a:schemeClr val="dk1"/>
                </a:solidFill>
                <a:latin typeface="Jost"/>
                <a:ea typeface="Jost"/>
                <a:cs typeface="Jost"/>
                <a:sym typeface="Jost"/>
              </a:rPr>
              <a:t>.</a:t>
            </a:r>
            <a:endParaRPr sz="1500" dirty="0">
              <a:solidFill>
                <a:schemeClr val="dk1"/>
              </a:solidFill>
              <a:latin typeface="Jost"/>
              <a:ea typeface="Jost"/>
              <a:cs typeface="Jost"/>
              <a:sym typeface="Jost"/>
            </a:endParaRPr>
          </a:p>
          <a:p>
            <a:pPr marL="514350" lvl="0" indent="-266700" algn="l" rtl="0">
              <a:lnSpc>
                <a:spcPct val="85000"/>
              </a:lnSpc>
              <a:spcBef>
                <a:spcPts val="700"/>
              </a:spcBef>
              <a:spcAft>
                <a:spcPts val="0"/>
              </a:spcAft>
              <a:buClr>
                <a:srgbClr val="FDB92A"/>
              </a:buClr>
              <a:buSzPts val="1500"/>
              <a:buFont typeface="Jost"/>
              <a:buChar char="▶"/>
            </a:pPr>
            <a:r>
              <a:rPr lang="en-US" sz="1500" dirty="0">
                <a:solidFill>
                  <a:schemeClr val="dk1"/>
                </a:solidFill>
                <a:latin typeface="Jost"/>
                <a:ea typeface="Jost"/>
                <a:cs typeface="Jost"/>
                <a:sym typeface="Jost"/>
              </a:rPr>
              <a:t>Capacity building.</a:t>
            </a:r>
            <a:endParaRPr sz="1500" dirty="0">
              <a:solidFill>
                <a:schemeClr val="dk1"/>
              </a:solidFill>
              <a:latin typeface="Jost"/>
              <a:ea typeface="Jost"/>
              <a:cs typeface="Jost"/>
              <a:sym typeface="Jost"/>
            </a:endParaRPr>
          </a:p>
          <a:p>
            <a:pPr marL="514350" lvl="0" indent="-266700" algn="l" rtl="0">
              <a:lnSpc>
                <a:spcPct val="85000"/>
              </a:lnSpc>
              <a:spcBef>
                <a:spcPts val="700"/>
              </a:spcBef>
              <a:spcAft>
                <a:spcPts val="700"/>
              </a:spcAft>
              <a:buClr>
                <a:srgbClr val="FDB92A"/>
              </a:buClr>
              <a:buSzPts val="1500"/>
              <a:buFont typeface="Jost"/>
              <a:buChar char="▶"/>
            </a:pPr>
            <a:r>
              <a:rPr lang="en-US" sz="1500" dirty="0">
                <a:solidFill>
                  <a:schemeClr val="dk1"/>
                </a:solidFill>
                <a:latin typeface="Jost"/>
                <a:ea typeface="Jost"/>
                <a:cs typeface="Jost"/>
                <a:sym typeface="Jost"/>
              </a:rPr>
              <a:t>Provide data-informed tools to </a:t>
            </a:r>
            <a:r>
              <a:rPr lang="en-US" sz="1500" dirty="0" err="1">
                <a:solidFill>
                  <a:schemeClr val="dk1"/>
                </a:solidFill>
                <a:latin typeface="Jost"/>
                <a:ea typeface="Jost"/>
                <a:cs typeface="Jost"/>
                <a:sym typeface="Jost"/>
              </a:rPr>
              <a:t>fronta</a:t>
            </a:r>
            <a:r>
              <a:rPr lang="en-US" sz="1500" dirty="0">
                <a:solidFill>
                  <a:schemeClr val="dk1"/>
                </a:solidFill>
                <a:latin typeface="Jost"/>
                <a:ea typeface="Jost"/>
                <a:cs typeface="Jost"/>
                <a:sym typeface="Jost"/>
              </a:rPr>
              <a:t> line K12 and higher education practitioners.</a:t>
            </a:r>
            <a:endParaRPr sz="1700" dirty="0">
              <a:solidFill>
                <a:schemeClr val="dk1"/>
              </a:solidFill>
            </a:endParaRPr>
          </a:p>
        </p:txBody>
      </p:sp>
      <p:grpSp>
        <p:nvGrpSpPr>
          <p:cNvPr id="300" name="Google Shape;300;p46"/>
          <p:cNvGrpSpPr/>
          <p:nvPr/>
        </p:nvGrpSpPr>
        <p:grpSpPr>
          <a:xfrm>
            <a:off x="2197273" y="5824338"/>
            <a:ext cx="2917431" cy="585004"/>
            <a:chOff x="2826740" y="5863771"/>
            <a:chExt cx="2917431" cy="585004"/>
          </a:xfrm>
        </p:grpSpPr>
        <p:sp>
          <p:nvSpPr>
            <p:cNvPr id="301" name="Google Shape;301;p46"/>
            <p:cNvSpPr/>
            <p:nvPr/>
          </p:nvSpPr>
          <p:spPr>
            <a:xfrm>
              <a:off x="2826740" y="5863771"/>
              <a:ext cx="2668800" cy="321600"/>
            </a:xfrm>
            <a:prstGeom prst="roundRect">
              <a:avLst>
                <a:gd name="adj" fmla="val 16667"/>
              </a:avLst>
            </a:prstGeom>
            <a:solidFill>
              <a:srgbClr val="041F3D"/>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1100" b="1">
                  <a:solidFill>
                    <a:srgbClr val="FFFFFF"/>
                  </a:solidFill>
                  <a:uFill>
                    <a:noFill/>
                  </a:uFill>
                  <a:latin typeface="Jost"/>
                  <a:ea typeface="Jost"/>
                  <a:cs typeface="Jost"/>
                  <a:sym typeface="Jost"/>
                  <a:hlinkClick r:id="rId4">
                    <a:extLst>
                      <a:ext uri="{A12FA001-AC4F-418D-AE19-62706E023703}">
                        <ahyp:hlinkClr xmlns:ahyp="http://schemas.microsoft.com/office/drawing/2018/hyperlinkcolor" val="tx"/>
                      </a:ext>
                    </a:extLst>
                  </a:hlinkClick>
                </a:rPr>
                <a:t>Visit the Cradle-to-Career Website</a:t>
              </a:r>
              <a:endParaRPr sz="1100" b="1">
                <a:solidFill>
                  <a:srgbClr val="FFFFFF"/>
                </a:solidFill>
                <a:latin typeface="Jost"/>
                <a:ea typeface="Jost"/>
                <a:cs typeface="Jost"/>
                <a:sym typeface="Jost"/>
              </a:endParaRPr>
            </a:p>
          </p:txBody>
        </p:sp>
        <p:pic>
          <p:nvPicPr>
            <p:cNvPr id="302" name="Google Shape;302;p46"/>
            <p:cNvPicPr preferRelativeResize="0"/>
            <p:nvPr/>
          </p:nvPicPr>
          <p:blipFill>
            <a:blip r:embed="rId5">
              <a:alphaModFix/>
            </a:blip>
            <a:stretch>
              <a:fillRect/>
            </a:stretch>
          </p:blipFill>
          <p:spPr>
            <a:xfrm>
              <a:off x="5263395" y="5961577"/>
              <a:ext cx="480776" cy="487199"/>
            </a:xfrm>
            <a:prstGeom prst="rect">
              <a:avLst/>
            </a:prstGeom>
            <a:noFill/>
            <a:ln>
              <a:noFill/>
            </a:ln>
            <a:effectLst>
              <a:outerShdw blurRad="57150" dist="19050" dir="5400000" algn="bl" rotWithShape="0">
                <a:srgbClr val="000000">
                  <a:alpha val="50000"/>
                </a:srgbClr>
              </a:outerShdw>
            </a:effectLst>
          </p:spPr>
        </p:pic>
      </p:grpSp>
      <p:pic>
        <p:nvPicPr>
          <p:cNvPr id="303" name="Google Shape;303;p46"/>
          <p:cNvPicPr preferRelativeResize="0"/>
          <p:nvPr/>
        </p:nvPicPr>
        <p:blipFill rotWithShape="1">
          <a:blip r:embed="rId6">
            <a:alphaModFix/>
          </a:blip>
          <a:srcRect l="24927" r="14656"/>
          <a:stretch/>
        </p:blipFill>
        <p:spPr>
          <a:xfrm>
            <a:off x="6390100" y="1452267"/>
            <a:ext cx="5139501" cy="4777166"/>
          </a:xfrm>
          <a:prstGeom prst="rect">
            <a:avLst/>
          </a:prstGeom>
          <a:noFill/>
          <a:ln>
            <a:noFill/>
          </a:ln>
          <a:effectLst>
            <a:outerShdw blurRad="57150" dist="19050" dir="5400000" algn="bl" rotWithShape="0">
              <a:srgbClr val="000000">
                <a:alpha val="50000"/>
              </a:srgbClr>
            </a:outerShdw>
          </a:effectLst>
        </p:spPr>
      </p:pic>
      <p:pic>
        <p:nvPicPr>
          <p:cNvPr id="304" name="Google Shape;304;p46"/>
          <p:cNvPicPr preferRelativeResize="0"/>
          <p:nvPr/>
        </p:nvPicPr>
        <p:blipFill>
          <a:blip r:embed="rId7">
            <a:alphaModFix/>
          </a:blip>
          <a:stretch>
            <a:fillRect/>
          </a:stretch>
        </p:blipFill>
        <p:spPr>
          <a:xfrm>
            <a:off x="10201466" y="1543866"/>
            <a:ext cx="1207562" cy="410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7"/>
          <p:cNvSpPr/>
          <p:nvPr/>
        </p:nvSpPr>
        <p:spPr>
          <a:xfrm>
            <a:off x="8969075" y="2913351"/>
            <a:ext cx="206100" cy="206100"/>
          </a:xfrm>
          <a:prstGeom prst="rect">
            <a:avLst/>
          </a:prstGeom>
          <a:solidFill>
            <a:srgbClr val="2577B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7"/>
          <p:cNvSpPr txBox="1"/>
          <p:nvPr/>
        </p:nvSpPr>
        <p:spPr>
          <a:xfrm>
            <a:off x="9381050" y="2939301"/>
            <a:ext cx="2028000" cy="338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100">
                <a:latin typeface="Jost"/>
                <a:ea typeface="Jost"/>
                <a:cs typeface="Jost"/>
                <a:sym typeface="Jost"/>
              </a:rPr>
              <a:t>Counties with school district partners</a:t>
            </a:r>
            <a:endParaRPr sz="1100">
              <a:latin typeface="Jost"/>
              <a:ea typeface="Jost"/>
              <a:cs typeface="Jost"/>
              <a:sym typeface="Jost"/>
            </a:endParaRPr>
          </a:p>
        </p:txBody>
      </p:sp>
      <p:sp>
        <p:nvSpPr>
          <p:cNvPr id="311" name="Google Shape;311;p47"/>
          <p:cNvSpPr txBox="1">
            <a:spLocks noGrp="1"/>
          </p:cNvSpPr>
          <p:nvPr>
            <p:ph type="title"/>
          </p:nvPr>
        </p:nvSpPr>
        <p:spPr>
          <a:xfrm>
            <a:off x="3962400" y="510667"/>
            <a:ext cx="7620000" cy="446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US" sz="2900"/>
              <a:t>Universal Access to CaliforniaColleges.edu</a:t>
            </a:r>
            <a:endParaRPr sz="2900"/>
          </a:p>
        </p:txBody>
      </p:sp>
      <p:sp>
        <p:nvSpPr>
          <p:cNvPr id="312" name="Google Shape;312;p47"/>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4</a:t>
            </a:fld>
            <a:endParaRPr/>
          </a:p>
        </p:txBody>
      </p:sp>
      <p:sp>
        <p:nvSpPr>
          <p:cNvPr id="313" name="Google Shape;313;p47"/>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314" name="Google Shape;314;p47"/>
          <p:cNvSpPr txBox="1">
            <a:spLocks noGrp="1"/>
          </p:cNvSpPr>
          <p:nvPr>
            <p:ph type="subTitle" idx="4294967295"/>
          </p:nvPr>
        </p:nvSpPr>
        <p:spPr>
          <a:xfrm>
            <a:off x="1219200" y="1371600"/>
            <a:ext cx="10310400" cy="6465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600"/>
              </a:spcAft>
              <a:buNone/>
            </a:pPr>
            <a:r>
              <a:rPr lang="en-US" sz="2100"/>
              <a:t>One goal of the Cradle-to-Career legislation is to make CaliforniaColleges.edu available to every school district, student, and educator in California by 2026.</a:t>
            </a:r>
            <a:endParaRPr sz="2100"/>
          </a:p>
        </p:txBody>
      </p:sp>
      <p:graphicFrame>
        <p:nvGraphicFramePr>
          <p:cNvPr id="315" name="Google Shape;315;p47"/>
          <p:cNvGraphicFramePr/>
          <p:nvPr>
            <p:extLst>
              <p:ext uri="{D42A27DB-BD31-4B8C-83A1-F6EECF244321}">
                <p14:modId xmlns:p14="http://schemas.microsoft.com/office/powerpoint/2010/main" val="433570423"/>
              </p:ext>
            </p:extLst>
          </p:nvPr>
        </p:nvGraphicFramePr>
        <p:xfrm>
          <a:off x="1219183" y="2155559"/>
          <a:ext cx="5619800" cy="4100955"/>
        </p:xfrm>
        <a:graphic>
          <a:graphicData uri="http://schemas.openxmlformats.org/drawingml/2006/table">
            <a:tbl>
              <a:tblPr>
                <a:noFill/>
                <a:tableStyleId>{035244BD-1524-42C7-9555-CD23BE28C64A}</a:tableStyleId>
              </a:tblPr>
              <a:tblGrid>
                <a:gridCol w="1671300">
                  <a:extLst>
                    <a:ext uri="{9D8B030D-6E8A-4147-A177-3AD203B41FA5}">
                      <a16:colId xmlns:a16="http://schemas.microsoft.com/office/drawing/2014/main" val="20000"/>
                    </a:ext>
                  </a:extLst>
                </a:gridCol>
                <a:gridCol w="3948500">
                  <a:extLst>
                    <a:ext uri="{9D8B030D-6E8A-4147-A177-3AD203B41FA5}">
                      <a16:colId xmlns:a16="http://schemas.microsoft.com/office/drawing/2014/main" val="20001"/>
                    </a:ext>
                  </a:extLst>
                </a:gridCol>
              </a:tblGrid>
              <a:tr h="969075">
                <a:tc>
                  <a:txBody>
                    <a:bodyPr/>
                    <a:lstStyle/>
                    <a:p>
                      <a:pPr marL="0" lvl="0" indent="0" algn="ctr" rtl="0">
                        <a:spcBef>
                          <a:spcPts val="0"/>
                        </a:spcBef>
                        <a:spcAft>
                          <a:spcPts val="0"/>
                        </a:spcAft>
                        <a:buNone/>
                      </a:pPr>
                      <a:r>
                        <a:rPr lang="en-US" sz="3600">
                          <a:solidFill>
                            <a:srgbClr val="FDB92A"/>
                          </a:solidFill>
                          <a:latin typeface="Jost Black"/>
                          <a:ea typeface="Jost Black"/>
                          <a:cs typeface="Jost Black"/>
                          <a:sym typeface="Jost Black"/>
                        </a:rPr>
                        <a:t>144</a:t>
                      </a:r>
                      <a:endParaRPr sz="3600"/>
                    </a:p>
                  </a:txBody>
                  <a:tcPr marL="162525" marR="162525" marT="162525" marB="1625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41F3D"/>
                    </a:solidFill>
                  </a:tcPr>
                </a:tc>
                <a:tc>
                  <a:txBody>
                    <a:bodyPr/>
                    <a:lstStyle/>
                    <a:p>
                      <a:pPr marL="0" lvl="0" indent="0" algn="l" rtl="0">
                        <a:spcBef>
                          <a:spcPts val="0"/>
                        </a:spcBef>
                        <a:spcAft>
                          <a:spcPts val="0"/>
                        </a:spcAft>
                        <a:buNone/>
                      </a:pPr>
                      <a:r>
                        <a:rPr lang="en-US" sz="1900">
                          <a:latin typeface="Jost Medium"/>
                          <a:ea typeface="Jost Medium"/>
                          <a:cs typeface="Jost Medium"/>
                          <a:sym typeface="Jost Medium"/>
                        </a:rPr>
                        <a:t>Official school district partners</a:t>
                      </a:r>
                      <a:endParaRPr sz="1900">
                        <a:latin typeface="Jost Medium"/>
                        <a:ea typeface="Jost Medium"/>
                        <a:cs typeface="Jost Medium"/>
                        <a:sym typeface="Jost Medium"/>
                      </a:endParaRPr>
                    </a:p>
                  </a:txBody>
                  <a:tcPr marL="325100" marR="162525" marT="162525" marB="1625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969075">
                <a:tc>
                  <a:txBody>
                    <a:bodyPr/>
                    <a:lstStyle/>
                    <a:p>
                      <a:pPr marL="0" lvl="0" indent="0" algn="ctr" rtl="0">
                        <a:spcBef>
                          <a:spcPts val="0"/>
                        </a:spcBef>
                        <a:spcAft>
                          <a:spcPts val="0"/>
                        </a:spcAft>
                        <a:buNone/>
                      </a:pPr>
                      <a:r>
                        <a:rPr lang="en-US" sz="3600">
                          <a:solidFill>
                            <a:srgbClr val="FDB92A"/>
                          </a:solidFill>
                          <a:latin typeface="Jost Black"/>
                          <a:ea typeface="Jost Black"/>
                          <a:cs typeface="Jost Black"/>
                          <a:sym typeface="Jost Black"/>
                        </a:rPr>
                        <a:t>1M</a:t>
                      </a:r>
                      <a:endParaRPr sz="3600">
                        <a:solidFill>
                          <a:srgbClr val="FDB92A"/>
                        </a:solidFill>
                        <a:latin typeface="Jost Black"/>
                        <a:ea typeface="Jost Black"/>
                        <a:cs typeface="Jost Black"/>
                        <a:sym typeface="Jost Black"/>
                      </a:endParaRPr>
                    </a:p>
                  </a:txBody>
                  <a:tcPr marL="162525" marR="162525" marT="162525" marB="1625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41F3D"/>
                    </a:solidFill>
                  </a:tcPr>
                </a:tc>
                <a:tc>
                  <a:txBody>
                    <a:bodyPr/>
                    <a:lstStyle/>
                    <a:p>
                      <a:pPr marL="0" lvl="0" indent="0" algn="l" rtl="0">
                        <a:spcBef>
                          <a:spcPts val="0"/>
                        </a:spcBef>
                        <a:spcAft>
                          <a:spcPts val="0"/>
                        </a:spcAft>
                        <a:buNone/>
                      </a:pPr>
                      <a:r>
                        <a:rPr lang="en-US" sz="1900">
                          <a:latin typeface="Jost Medium"/>
                          <a:ea typeface="Jost Medium"/>
                          <a:cs typeface="Jost Medium"/>
                          <a:sym typeface="Jost Medium"/>
                        </a:rPr>
                        <a:t>6th-12th grade students served</a:t>
                      </a:r>
                      <a:endParaRPr sz="1900">
                        <a:latin typeface="Jost Medium"/>
                        <a:ea typeface="Jost Medium"/>
                        <a:cs typeface="Jost Medium"/>
                        <a:sym typeface="Jost Medium"/>
                      </a:endParaRPr>
                    </a:p>
                  </a:txBody>
                  <a:tcPr marL="325100" marR="162525" marT="162525" marB="162525" anchor="ctr">
                    <a:lnL w="9525" cap="flat" cmpd="sng">
                      <a:solidFill>
                        <a:srgbClr val="FFFFFF"/>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969075">
                <a:tc>
                  <a:txBody>
                    <a:bodyPr/>
                    <a:lstStyle/>
                    <a:p>
                      <a:pPr marL="0" lvl="0" indent="0" algn="ctr" rtl="0">
                        <a:spcBef>
                          <a:spcPts val="0"/>
                        </a:spcBef>
                        <a:spcAft>
                          <a:spcPts val="0"/>
                        </a:spcAft>
                        <a:buNone/>
                      </a:pPr>
                      <a:r>
                        <a:rPr lang="en-US" sz="3600">
                          <a:solidFill>
                            <a:srgbClr val="FDB92A"/>
                          </a:solidFill>
                          <a:latin typeface="Jost Black"/>
                          <a:ea typeface="Jost Black"/>
                          <a:cs typeface="Jost Black"/>
                          <a:sym typeface="Jost Black"/>
                        </a:rPr>
                        <a:t>47</a:t>
                      </a:r>
                      <a:endParaRPr sz="3600">
                        <a:solidFill>
                          <a:srgbClr val="FDB92A"/>
                        </a:solidFill>
                        <a:latin typeface="Jost Black"/>
                        <a:ea typeface="Jost Black"/>
                        <a:cs typeface="Jost Black"/>
                        <a:sym typeface="Jost Black"/>
                      </a:endParaRPr>
                    </a:p>
                  </a:txBody>
                  <a:tcPr marL="162525" marR="162525" marT="162525" marB="1625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41F3D"/>
                    </a:solidFill>
                  </a:tcPr>
                </a:tc>
                <a:tc>
                  <a:txBody>
                    <a:bodyPr/>
                    <a:lstStyle/>
                    <a:p>
                      <a:pPr marL="0" lvl="0" indent="0" algn="l" rtl="0">
                        <a:spcBef>
                          <a:spcPts val="0"/>
                        </a:spcBef>
                        <a:spcAft>
                          <a:spcPts val="0"/>
                        </a:spcAft>
                        <a:buNone/>
                      </a:pPr>
                      <a:r>
                        <a:rPr lang="en-US" sz="1900">
                          <a:latin typeface="Jost Medium"/>
                          <a:ea typeface="Jost Medium"/>
                          <a:cs typeface="Jost Medium"/>
                          <a:sym typeface="Jost Medium"/>
                        </a:rPr>
                        <a:t>School districts in the pipeline for partnership by Fall 2023</a:t>
                      </a:r>
                      <a:endParaRPr sz="1900">
                        <a:latin typeface="Jost Medium"/>
                        <a:ea typeface="Jost Medium"/>
                        <a:cs typeface="Jost Medium"/>
                        <a:sym typeface="Jost Medium"/>
                      </a:endParaRPr>
                    </a:p>
                  </a:txBody>
                  <a:tcPr marL="325100" marR="162525" marT="162525" marB="1625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969075">
                <a:tc>
                  <a:txBody>
                    <a:bodyPr/>
                    <a:lstStyle/>
                    <a:p>
                      <a:pPr marL="0" lvl="0" indent="0" algn="ctr" rtl="0">
                        <a:spcBef>
                          <a:spcPts val="0"/>
                        </a:spcBef>
                        <a:spcAft>
                          <a:spcPts val="0"/>
                        </a:spcAft>
                        <a:buNone/>
                      </a:pPr>
                      <a:r>
                        <a:rPr lang="en-US" sz="3600">
                          <a:solidFill>
                            <a:srgbClr val="FDB92A"/>
                          </a:solidFill>
                          <a:latin typeface="Jost Black"/>
                          <a:ea typeface="Jost Black"/>
                          <a:cs typeface="Jost Black"/>
                          <a:sym typeface="Jost Black"/>
                        </a:rPr>
                        <a:t>500K</a:t>
                      </a:r>
                      <a:endParaRPr sz="3600">
                        <a:solidFill>
                          <a:srgbClr val="FDB92A"/>
                        </a:solidFill>
                        <a:latin typeface="Jost Black"/>
                        <a:ea typeface="Jost Black"/>
                        <a:cs typeface="Jost Black"/>
                        <a:sym typeface="Jost Black"/>
                      </a:endParaRPr>
                    </a:p>
                  </a:txBody>
                  <a:tcPr marL="162525" marR="162525" marT="162525" marB="1625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41F3D"/>
                    </a:solidFill>
                  </a:tcPr>
                </a:tc>
                <a:tc>
                  <a:txBody>
                    <a:bodyPr/>
                    <a:lstStyle/>
                    <a:p>
                      <a:pPr marL="0" lvl="0" indent="0" algn="l" rtl="0">
                        <a:spcBef>
                          <a:spcPts val="0"/>
                        </a:spcBef>
                        <a:spcAft>
                          <a:spcPts val="0"/>
                        </a:spcAft>
                        <a:buNone/>
                      </a:pPr>
                      <a:r>
                        <a:rPr lang="en-US" sz="1900">
                          <a:latin typeface="Jost Medium"/>
                          <a:ea typeface="Jost Medium"/>
                          <a:cs typeface="Jost Medium"/>
                          <a:sym typeface="Jost Medium"/>
                        </a:rPr>
                        <a:t>Additional students in the pipeline who will be served by Fall 2023</a:t>
                      </a:r>
                      <a:endParaRPr sz="1900">
                        <a:latin typeface="Jost Medium"/>
                        <a:ea typeface="Jost Medium"/>
                        <a:cs typeface="Jost Medium"/>
                        <a:sym typeface="Jost Medium"/>
                      </a:endParaRPr>
                    </a:p>
                  </a:txBody>
                  <a:tcPr marL="325100" marR="162525" marT="162525" marB="1625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316" name="Google Shape;316;p47"/>
          <p:cNvPicPr preferRelativeResize="0"/>
          <p:nvPr/>
        </p:nvPicPr>
        <p:blipFill rotWithShape="1">
          <a:blip r:embed="rId4">
            <a:alphaModFix/>
          </a:blip>
          <a:srcRect l="2633" r="2633"/>
          <a:stretch/>
        </p:blipFill>
        <p:spPr>
          <a:xfrm>
            <a:off x="7242967" y="2126775"/>
            <a:ext cx="3375433" cy="412495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8"/>
          <p:cNvSpPr txBox="1">
            <a:spLocks noGrp="1"/>
          </p:cNvSpPr>
          <p:nvPr>
            <p:ph type="title"/>
          </p:nvPr>
        </p:nvSpPr>
        <p:spPr>
          <a:xfrm>
            <a:off x="3962400" y="326067"/>
            <a:ext cx="7620000" cy="831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US" sz="2700"/>
              <a:t>Infrastructure for Districts to Implement Equity-Focused State Policies and Investments</a:t>
            </a:r>
            <a:endParaRPr sz="2700"/>
          </a:p>
        </p:txBody>
      </p:sp>
      <p:sp>
        <p:nvSpPr>
          <p:cNvPr id="322" name="Google Shape;322;p48"/>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5</a:t>
            </a:fld>
            <a:endParaRPr/>
          </a:p>
        </p:txBody>
      </p:sp>
      <p:sp>
        <p:nvSpPr>
          <p:cNvPr id="323" name="Google Shape;323;p48"/>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324" name="Google Shape;324;p48"/>
          <p:cNvSpPr/>
          <p:nvPr/>
        </p:nvSpPr>
        <p:spPr>
          <a:xfrm>
            <a:off x="2303708" y="4882092"/>
            <a:ext cx="8927100" cy="731700"/>
          </a:xfrm>
          <a:prstGeom prst="rect">
            <a:avLst/>
          </a:prstGeom>
          <a:solidFill>
            <a:srgbClr val="041F3D"/>
          </a:solidFill>
          <a:ln>
            <a:noFill/>
          </a:ln>
        </p:spPr>
        <p:txBody>
          <a:bodyPr spcFirstLastPara="1" wrap="square" lIns="91425" tIns="91425" rIns="91425" bIns="91425" anchor="ctr" anchorCtr="0">
            <a:noAutofit/>
          </a:bodyPr>
          <a:lstStyle/>
          <a:p>
            <a:pPr marL="609600" lvl="0" indent="0" algn="l" rtl="0">
              <a:spcBef>
                <a:spcPts val="0"/>
              </a:spcBef>
              <a:spcAft>
                <a:spcPts val="0"/>
              </a:spcAft>
              <a:buNone/>
            </a:pPr>
            <a:r>
              <a:rPr lang="en-US" sz="2800" b="1">
                <a:solidFill>
                  <a:schemeClr val="lt1"/>
                </a:solidFill>
                <a:latin typeface="Jost"/>
                <a:ea typeface="Jost"/>
                <a:cs typeface="Jost"/>
                <a:sym typeface="Jost"/>
              </a:rPr>
              <a:t>A-G Completion and Improvement Grant</a:t>
            </a:r>
            <a:endParaRPr sz="1900"/>
          </a:p>
        </p:txBody>
      </p:sp>
      <p:sp>
        <p:nvSpPr>
          <p:cNvPr id="325" name="Google Shape;325;p48"/>
          <p:cNvSpPr/>
          <p:nvPr/>
        </p:nvSpPr>
        <p:spPr>
          <a:xfrm>
            <a:off x="2283908" y="3304292"/>
            <a:ext cx="8927100" cy="731700"/>
          </a:xfrm>
          <a:prstGeom prst="rect">
            <a:avLst/>
          </a:prstGeom>
          <a:solidFill>
            <a:srgbClr val="041F3D"/>
          </a:solidFill>
          <a:ln>
            <a:noFill/>
          </a:ln>
        </p:spPr>
        <p:txBody>
          <a:bodyPr spcFirstLastPara="1" wrap="square" lIns="91425" tIns="91425" rIns="91425" bIns="91425" anchor="ctr" anchorCtr="0">
            <a:noAutofit/>
          </a:bodyPr>
          <a:lstStyle/>
          <a:p>
            <a:pPr marL="609600" lvl="0" indent="0" algn="l" rtl="0">
              <a:spcBef>
                <a:spcPts val="0"/>
              </a:spcBef>
              <a:spcAft>
                <a:spcPts val="0"/>
              </a:spcAft>
              <a:buClr>
                <a:schemeClr val="dk1"/>
              </a:buClr>
              <a:buSzPts val="1500"/>
              <a:buFont typeface="Arial"/>
              <a:buNone/>
            </a:pPr>
            <a:r>
              <a:rPr lang="en-US" sz="2800" b="1">
                <a:solidFill>
                  <a:schemeClr val="lt1"/>
                </a:solidFill>
                <a:latin typeface="Jost"/>
                <a:ea typeface="Jost"/>
                <a:cs typeface="Jost"/>
                <a:sym typeface="Jost"/>
              </a:rPr>
              <a:t>Universal FAFSA/CADAA (AB 469)</a:t>
            </a:r>
            <a:endParaRPr sz="2800" b="1">
              <a:solidFill>
                <a:schemeClr val="lt1"/>
              </a:solidFill>
              <a:latin typeface="Jost"/>
              <a:ea typeface="Jost"/>
              <a:cs typeface="Jost"/>
              <a:sym typeface="Jost"/>
            </a:endParaRPr>
          </a:p>
        </p:txBody>
      </p:sp>
      <p:sp>
        <p:nvSpPr>
          <p:cNvPr id="326" name="Google Shape;326;p48"/>
          <p:cNvSpPr/>
          <p:nvPr/>
        </p:nvSpPr>
        <p:spPr>
          <a:xfrm>
            <a:off x="2303708" y="1726492"/>
            <a:ext cx="8927100" cy="731700"/>
          </a:xfrm>
          <a:prstGeom prst="rect">
            <a:avLst/>
          </a:prstGeom>
          <a:solidFill>
            <a:srgbClr val="041F3D"/>
          </a:solidFill>
          <a:ln>
            <a:noFill/>
          </a:ln>
        </p:spPr>
        <p:txBody>
          <a:bodyPr spcFirstLastPara="1" wrap="square" lIns="91425" tIns="91425" rIns="91425" bIns="91425" anchor="ctr" anchorCtr="0">
            <a:noAutofit/>
          </a:bodyPr>
          <a:lstStyle/>
          <a:p>
            <a:pPr marL="609600" lvl="0" indent="0" algn="l" rtl="0">
              <a:spcBef>
                <a:spcPts val="0"/>
              </a:spcBef>
              <a:spcAft>
                <a:spcPts val="0"/>
              </a:spcAft>
              <a:buClr>
                <a:schemeClr val="dk1"/>
              </a:buClr>
              <a:buSzPts val="1500"/>
              <a:buFont typeface="Arial"/>
              <a:buNone/>
            </a:pPr>
            <a:r>
              <a:rPr lang="en-US" sz="2800" b="1">
                <a:solidFill>
                  <a:schemeClr val="lt1"/>
                </a:solidFill>
                <a:latin typeface="Jost"/>
                <a:ea typeface="Jost"/>
                <a:cs typeface="Jost"/>
                <a:sym typeface="Jost"/>
              </a:rPr>
              <a:t>Regional K-16 Education Collaboratives Grant</a:t>
            </a:r>
            <a:endParaRPr sz="2800" b="1">
              <a:solidFill>
                <a:schemeClr val="lt1"/>
              </a:solidFill>
              <a:latin typeface="Jost"/>
              <a:ea typeface="Jost"/>
              <a:cs typeface="Jost"/>
              <a:sym typeface="Jost"/>
            </a:endParaRPr>
          </a:p>
        </p:txBody>
      </p:sp>
      <p:cxnSp>
        <p:nvCxnSpPr>
          <p:cNvPr id="327" name="Google Shape;327;p48"/>
          <p:cNvCxnSpPr>
            <a:stCxn id="328" idx="0"/>
            <a:endCxn id="329" idx="4"/>
          </p:cNvCxnSpPr>
          <p:nvPr/>
        </p:nvCxnSpPr>
        <p:spPr>
          <a:xfrm>
            <a:off x="1918058" y="1426092"/>
            <a:ext cx="0" cy="4416300"/>
          </a:xfrm>
          <a:prstGeom prst="straightConnector1">
            <a:avLst/>
          </a:prstGeom>
          <a:noFill/>
          <a:ln w="76200" cap="flat" cmpd="sng">
            <a:solidFill>
              <a:srgbClr val="041F3D"/>
            </a:solidFill>
            <a:prstDash val="solid"/>
            <a:round/>
            <a:headEnd type="none" w="med" len="med"/>
            <a:tailEnd type="none" w="med" len="med"/>
          </a:ln>
        </p:spPr>
      </p:cxnSp>
      <p:sp>
        <p:nvSpPr>
          <p:cNvPr id="328" name="Google Shape;328;p48"/>
          <p:cNvSpPr/>
          <p:nvPr/>
        </p:nvSpPr>
        <p:spPr>
          <a:xfrm>
            <a:off x="1219208" y="1426092"/>
            <a:ext cx="1397700" cy="1251300"/>
          </a:xfrm>
          <a:prstGeom prst="ellipse">
            <a:avLst/>
          </a:prstGeom>
          <a:solidFill>
            <a:srgbClr val="D8E9FF"/>
          </a:solidFill>
          <a:ln w="38100" cap="flat" cmpd="sng">
            <a:solidFill>
              <a:srgbClr val="041F3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8"/>
          <p:cNvSpPr/>
          <p:nvPr/>
        </p:nvSpPr>
        <p:spPr>
          <a:xfrm>
            <a:off x="1219208" y="3008592"/>
            <a:ext cx="1397700" cy="1251300"/>
          </a:xfrm>
          <a:prstGeom prst="ellipse">
            <a:avLst/>
          </a:prstGeom>
          <a:solidFill>
            <a:srgbClr val="D8E9FF"/>
          </a:solidFill>
          <a:ln w="38100" cap="flat" cmpd="sng">
            <a:solidFill>
              <a:srgbClr val="041F3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8"/>
          <p:cNvSpPr/>
          <p:nvPr/>
        </p:nvSpPr>
        <p:spPr>
          <a:xfrm>
            <a:off x="1219208" y="4591092"/>
            <a:ext cx="1397700" cy="1251300"/>
          </a:xfrm>
          <a:prstGeom prst="ellipse">
            <a:avLst/>
          </a:prstGeom>
          <a:solidFill>
            <a:srgbClr val="D8E9FF"/>
          </a:solidFill>
          <a:ln w="38100" cap="flat" cmpd="sng">
            <a:solidFill>
              <a:srgbClr val="041F3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1" name="Google Shape;331;p48"/>
          <p:cNvPicPr preferRelativeResize="0"/>
          <p:nvPr/>
        </p:nvPicPr>
        <p:blipFill rotWithShape="1">
          <a:blip r:embed="rId4">
            <a:alphaModFix/>
          </a:blip>
          <a:srcRect/>
          <a:stretch/>
        </p:blipFill>
        <p:spPr>
          <a:xfrm>
            <a:off x="1552158" y="1654592"/>
            <a:ext cx="731700" cy="731700"/>
          </a:xfrm>
          <a:prstGeom prst="rect">
            <a:avLst/>
          </a:prstGeom>
          <a:noFill/>
          <a:ln>
            <a:noFill/>
          </a:ln>
        </p:spPr>
      </p:pic>
      <p:pic>
        <p:nvPicPr>
          <p:cNvPr id="332" name="Google Shape;332;p48"/>
          <p:cNvPicPr preferRelativeResize="0"/>
          <p:nvPr/>
        </p:nvPicPr>
        <p:blipFill>
          <a:blip r:embed="rId5">
            <a:alphaModFix/>
          </a:blip>
          <a:stretch>
            <a:fillRect/>
          </a:stretch>
        </p:blipFill>
        <p:spPr>
          <a:xfrm>
            <a:off x="1552158" y="3268358"/>
            <a:ext cx="731700" cy="731700"/>
          </a:xfrm>
          <a:prstGeom prst="rect">
            <a:avLst/>
          </a:prstGeom>
          <a:noFill/>
          <a:ln>
            <a:noFill/>
          </a:ln>
        </p:spPr>
      </p:pic>
      <p:pic>
        <p:nvPicPr>
          <p:cNvPr id="333" name="Google Shape;333;p48"/>
          <p:cNvPicPr preferRelativeResize="0"/>
          <p:nvPr/>
        </p:nvPicPr>
        <p:blipFill rotWithShape="1">
          <a:blip r:embed="rId6">
            <a:alphaModFix/>
          </a:blip>
          <a:srcRect/>
          <a:stretch/>
        </p:blipFill>
        <p:spPr>
          <a:xfrm>
            <a:off x="1552175" y="4850842"/>
            <a:ext cx="731700" cy="731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3962400" y="462067"/>
            <a:ext cx="7620000" cy="5694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US"/>
              <a:t>Smoothing the Path for Students</a:t>
            </a:r>
            <a:endParaRPr/>
          </a:p>
        </p:txBody>
      </p:sp>
      <p:sp>
        <p:nvSpPr>
          <p:cNvPr id="339" name="Google Shape;339;p49"/>
          <p:cNvSpPr txBox="1">
            <a:spLocks noGrp="1"/>
          </p:cNvSpPr>
          <p:nvPr>
            <p:ph type="sldNum" idx="12"/>
          </p:nvPr>
        </p:nvSpPr>
        <p:spPr>
          <a:xfrm>
            <a:off x="8472458" y="4564897"/>
            <a:ext cx="548700" cy="3936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6</a:t>
            </a:fld>
            <a:endParaRPr/>
          </a:p>
        </p:txBody>
      </p:sp>
      <p:sp>
        <p:nvSpPr>
          <p:cNvPr id="340" name="Google Shape;340;p49"/>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2100">
              <a:solidFill>
                <a:schemeClr val="accent3"/>
              </a:solidFill>
              <a:latin typeface="Jost"/>
              <a:ea typeface="Jost"/>
              <a:cs typeface="Jost"/>
              <a:sym typeface="Jost"/>
            </a:endParaRPr>
          </a:p>
        </p:txBody>
      </p:sp>
      <p:sp>
        <p:nvSpPr>
          <p:cNvPr id="341" name="Google Shape;341;p49"/>
          <p:cNvSpPr/>
          <p:nvPr/>
        </p:nvSpPr>
        <p:spPr>
          <a:xfrm>
            <a:off x="1335200" y="2445532"/>
            <a:ext cx="9755583" cy="3681448"/>
          </a:xfrm>
          <a:custGeom>
            <a:avLst/>
            <a:gdLst/>
            <a:ahLst/>
            <a:cxnLst/>
            <a:rect l="l" t="t" r="r" b="b"/>
            <a:pathLst>
              <a:path w="49416" h="19501" extrusionOk="0">
                <a:moveTo>
                  <a:pt x="1571" y="0"/>
                </a:moveTo>
                <a:lnTo>
                  <a:pt x="2353" y="1079"/>
                </a:lnTo>
                <a:lnTo>
                  <a:pt x="1571" y="2163"/>
                </a:lnTo>
                <a:lnTo>
                  <a:pt x="44001" y="2163"/>
                </a:lnTo>
                <a:cubicBezTo>
                  <a:pt x="45791" y="2163"/>
                  <a:pt x="47253" y="3625"/>
                  <a:pt x="47253" y="5415"/>
                </a:cubicBezTo>
                <a:cubicBezTo>
                  <a:pt x="47253" y="7209"/>
                  <a:pt x="45791" y="8672"/>
                  <a:pt x="44001" y="8672"/>
                </a:cubicBezTo>
                <a:lnTo>
                  <a:pt x="5415" y="8666"/>
                </a:lnTo>
                <a:cubicBezTo>
                  <a:pt x="2430" y="8666"/>
                  <a:pt x="1" y="11095"/>
                  <a:pt x="1" y="14086"/>
                </a:cubicBezTo>
                <a:cubicBezTo>
                  <a:pt x="1" y="17072"/>
                  <a:pt x="2430" y="19500"/>
                  <a:pt x="5415" y="19500"/>
                </a:cubicBezTo>
                <a:lnTo>
                  <a:pt x="48337" y="19500"/>
                </a:lnTo>
                <a:lnTo>
                  <a:pt x="49415" y="18386"/>
                </a:lnTo>
                <a:lnTo>
                  <a:pt x="48337" y="17338"/>
                </a:lnTo>
                <a:lnTo>
                  <a:pt x="5415" y="17338"/>
                </a:lnTo>
                <a:cubicBezTo>
                  <a:pt x="3626" y="17338"/>
                  <a:pt x="2164" y="15880"/>
                  <a:pt x="2164" y="14086"/>
                </a:cubicBezTo>
                <a:cubicBezTo>
                  <a:pt x="2164" y="12291"/>
                  <a:pt x="3626" y="10829"/>
                  <a:pt x="5415" y="10829"/>
                </a:cubicBezTo>
                <a:lnTo>
                  <a:pt x="44001" y="10834"/>
                </a:lnTo>
                <a:cubicBezTo>
                  <a:pt x="46987" y="10834"/>
                  <a:pt x="49415" y="8406"/>
                  <a:pt x="49415" y="5415"/>
                </a:cubicBezTo>
                <a:cubicBezTo>
                  <a:pt x="49415" y="2429"/>
                  <a:pt x="46987" y="0"/>
                  <a:pt x="44001" y="0"/>
                </a:cubicBezTo>
                <a:close/>
              </a:path>
            </a:pathLst>
          </a:custGeom>
          <a:solidFill>
            <a:srgbClr val="041F3D"/>
          </a:solidFill>
          <a:ln w="38100" cap="flat" cmpd="sng">
            <a:solidFill>
              <a:srgbClr val="D8E9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 name="Google Shape;342;p49"/>
          <p:cNvSpPr txBox="1"/>
          <p:nvPr/>
        </p:nvSpPr>
        <p:spPr>
          <a:xfrm>
            <a:off x="2922112" y="3167480"/>
            <a:ext cx="2034000" cy="611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Clr>
                <a:srgbClr val="000000"/>
              </a:buClr>
              <a:buSzPts val="1500"/>
              <a:buFont typeface="Arial"/>
              <a:buNone/>
            </a:pPr>
            <a:r>
              <a:rPr lang="en-US" sz="2100" b="1">
                <a:latin typeface="Jost"/>
                <a:ea typeface="Jost"/>
                <a:cs typeface="Jost"/>
                <a:sym typeface="Jost"/>
              </a:rPr>
              <a:t>Account Registration</a:t>
            </a:r>
            <a:endParaRPr sz="2100" b="1">
              <a:solidFill>
                <a:srgbClr val="000000"/>
              </a:solidFill>
              <a:latin typeface="Jost"/>
              <a:ea typeface="Jost"/>
              <a:cs typeface="Jost"/>
              <a:sym typeface="Jost"/>
            </a:endParaRPr>
          </a:p>
        </p:txBody>
      </p:sp>
      <p:sp>
        <p:nvSpPr>
          <p:cNvPr id="343" name="Google Shape;343;p49"/>
          <p:cNvSpPr/>
          <p:nvPr/>
        </p:nvSpPr>
        <p:spPr>
          <a:xfrm>
            <a:off x="3558441" y="2285913"/>
            <a:ext cx="761700" cy="728100"/>
          </a:xfrm>
          <a:prstGeom prst="ellipse">
            <a:avLst/>
          </a:prstGeom>
          <a:solidFill>
            <a:srgbClr val="53C920"/>
          </a:solidFill>
          <a:ln w="28575" cap="flat" cmpd="sng">
            <a:solidFill>
              <a:srgbClr val="D8E9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 name="Google Shape;344;p49"/>
          <p:cNvSpPr/>
          <p:nvPr/>
        </p:nvSpPr>
        <p:spPr>
          <a:xfrm>
            <a:off x="5832448" y="2285913"/>
            <a:ext cx="761700" cy="728100"/>
          </a:xfrm>
          <a:prstGeom prst="ellipse">
            <a:avLst/>
          </a:prstGeom>
          <a:solidFill>
            <a:srgbClr val="0075BF"/>
          </a:solidFill>
          <a:ln w="28575" cap="flat" cmpd="sng">
            <a:solidFill>
              <a:srgbClr val="D8E9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 name="Google Shape;345;p49"/>
          <p:cNvSpPr/>
          <p:nvPr/>
        </p:nvSpPr>
        <p:spPr>
          <a:xfrm>
            <a:off x="8106455" y="2285913"/>
            <a:ext cx="761700" cy="728100"/>
          </a:xfrm>
          <a:prstGeom prst="ellipse">
            <a:avLst/>
          </a:prstGeom>
          <a:solidFill>
            <a:srgbClr val="0075BF"/>
          </a:solidFill>
          <a:ln w="28575" cap="flat" cmpd="sng">
            <a:solidFill>
              <a:srgbClr val="D8E9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 name="Google Shape;346;p49"/>
          <p:cNvSpPr/>
          <p:nvPr/>
        </p:nvSpPr>
        <p:spPr>
          <a:xfrm>
            <a:off x="3558441" y="5558213"/>
            <a:ext cx="761700" cy="728100"/>
          </a:xfrm>
          <a:prstGeom prst="ellipse">
            <a:avLst/>
          </a:prstGeom>
          <a:solidFill>
            <a:srgbClr val="0075BF"/>
          </a:solidFill>
          <a:ln w="28575" cap="flat" cmpd="sng">
            <a:solidFill>
              <a:srgbClr val="D8E9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 name="Google Shape;347;p49"/>
          <p:cNvSpPr/>
          <p:nvPr/>
        </p:nvSpPr>
        <p:spPr>
          <a:xfrm>
            <a:off x="5832448" y="5558213"/>
            <a:ext cx="761700" cy="728100"/>
          </a:xfrm>
          <a:prstGeom prst="ellipse">
            <a:avLst/>
          </a:prstGeom>
          <a:solidFill>
            <a:srgbClr val="0075BF"/>
          </a:solidFill>
          <a:ln w="28575" cap="flat" cmpd="sng">
            <a:solidFill>
              <a:srgbClr val="D8E9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 name="Google Shape;348;p49"/>
          <p:cNvSpPr/>
          <p:nvPr/>
        </p:nvSpPr>
        <p:spPr>
          <a:xfrm>
            <a:off x="8106455" y="5558213"/>
            <a:ext cx="761700" cy="728100"/>
          </a:xfrm>
          <a:prstGeom prst="ellipse">
            <a:avLst/>
          </a:prstGeom>
          <a:solidFill>
            <a:srgbClr val="FDB92A"/>
          </a:solidFill>
          <a:ln w="28575" cap="flat" cmpd="sng">
            <a:solidFill>
              <a:srgbClr val="D8E9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49" name="Google Shape;349;p49"/>
          <p:cNvPicPr preferRelativeResize="0"/>
          <p:nvPr/>
        </p:nvPicPr>
        <p:blipFill>
          <a:blip r:embed="rId4">
            <a:alphaModFix/>
          </a:blip>
          <a:stretch>
            <a:fillRect/>
          </a:stretch>
        </p:blipFill>
        <p:spPr>
          <a:xfrm>
            <a:off x="3726325" y="2446456"/>
            <a:ext cx="425650" cy="407040"/>
          </a:xfrm>
          <a:prstGeom prst="rect">
            <a:avLst/>
          </a:prstGeom>
          <a:noFill/>
          <a:ln>
            <a:noFill/>
          </a:ln>
        </p:spPr>
      </p:pic>
      <p:sp>
        <p:nvSpPr>
          <p:cNvPr id="350" name="Google Shape;350;p49"/>
          <p:cNvSpPr/>
          <p:nvPr/>
        </p:nvSpPr>
        <p:spPr>
          <a:xfrm rot="5400000">
            <a:off x="4918349" y="2564099"/>
            <a:ext cx="315616" cy="160950"/>
          </a:xfrm>
          <a:custGeom>
            <a:avLst/>
            <a:gdLst/>
            <a:ahLst/>
            <a:cxnLst/>
            <a:rect l="l" t="t" r="r" b="b"/>
            <a:pathLst>
              <a:path w="650" h="317" extrusionOk="0">
                <a:moveTo>
                  <a:pt x="325" y="1"/>
                </a:moveTo>
                <a:cubicBezTo>
                  <a:pt x="307" y="1"/>
                  <a:pt x="289" y="7"/>
                  <a:pt x="276" y="20"/>
                </a:cubicBezTo>
                <a:lnTo>
                  <a:pt x="26" y="265"/>
                </a:lnTo>
                <a:cubicBezTo>
                  <a:pt x="0" y="296"/>
                  <a:pt x="5" y="316"/>
                  <a:pt x="46" y="316"/>
                </a:cubicBezTo>
                <a:lnTo>
                  <a:pt x="598" y="316"/>
                </a:lnTo>
                <a:cubicBezTo>
                  <a:pt x="639" y="316"/>
                  <a:pt x="649" y="296"/>
                  <a:pt x="619" y="265"/>
                </a:cubicBezTo>
                <a:lnTo>
                  <a:pt x="373" y="20"/>
                </a:lnTo>
                <a:cubicBezTo>
                  <a:pt x="361" y="7"/>
                  <a:pt x="343" y="1"/>
                  <a:pt x="32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 name="Google Shape;351;p49"/>
          <p:cNvSpPr/>
          <p:nvPr/>
        </p:nvSpPr>
        <p:spPr>
          <a:xfrm rot="5400000">
            <a:off x="7192356" y="2564099"/>
            <a:ext cx="315616" cy="160950"/>
          </a:xfrm>
          <a:custGeom>
            <a:avLst/>
            <a:gdLst/>
            <a:ahLst/>
            <a:cxnLst/>
            <a:rect l="l" t="t" r="r" b="b"/>
            <a:pathLst>
              <a:path w="650" h="317" extrusionOk="0">
                <a:moveTo>
                  <a:pt x="325" y="1"/>
                </a:moveTo>
                <a:cubicBezTo>
                  <a:pt x="307" y="1"/>
                  <a:pt x="289" y="7"/>
                  <a:pt x="276" y="20"/>
                </a:cubicBezTo>
                <a:lnTo>
                  <a:pt x="26" y="265"/>
                </a:lnTo>
                <a:cubicBezTo>
                  <a:pt x="0" y="296"/>
                  <a:pt x="5" y="316"/>
                  <a:pt x="46" y="316"/>
                </a:cubicBezTo>
                <a:lnTo>
                  <a:pt x="598" y="316"/>
                </a:lnTo>
                <a:cubicBezTo>
                  <a:pt x="639" y="316"/>
                  <a:pt x="649" y="296"/>
                  <a:pt x="619" y="265"/>
                </a:cubicBezTo>
                <a:lnTo>
                  <a:pt x="373" y="20"/>
                </a:lnTo>
                <a:cubicBezTo>
                  <a:pt x="361" y="7"/>
                  <a:pt x="343" y="1"/>
                  <a:pt x="32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 name="Google Shape;352;p49"/>
          <p:cNvSpPr/>
          <p:nvPr/>
        </p:nvSpPr>
        <p:spPr>
          <a:xfrm rot="10800000">
            <a:off x="10705149" y="3390030"/>
            <a:ext cx="330046" cy="153912"/>
          </a:xfrm>
          <a:custGeom>
            <a:avLst/>
            <a:gdLst/>
            <a:ahLst/>
            <a:cxnLst/>
            <a:rect l="l" t="t" r="r" b="b"/>
            <a:pathLst>
              <a:path w="650" h="317" extrusionOk="0">
                <a:moveTo>
                  <a:pt x="325" y="1"/>
                </a:moveTo>
                <a:cubicBezTo>
                  <a:pt x="307" y="1"/>
                  <a:pt x="289" y="7"/>
                  <a:pt x="276" y="20"/>
                </a:cubicBezTo>
                <a:lnTo>
                  <a:pt x="26" y="265"/>
                </a:lnTo>
                <a:cubicBezTo>
                  <a:pt x="0" y="296"/>
                  <a:pt x="5" y="316"/>
                  <a:pt x="46" y="316"/>
                </a:cubicBezTo>
                <a:lnTo>
                  <a:pt x="598" y="316"/>
                </a:lnTo>
                <a:cubicBezTo>
                  <a:pt x="639" y="316"/>
                  <a:pt x="649" y="296"/>
                  <a:pt x="619" y="265"/>
                </a:cubicBezTo>
                <a:lnTo>
                  <a:pt x="373" y="20"/>
                </a:lnTo>
                <a:cubicBezTo>
                  <a:pt x="361" y="7"/>
                  <a:pt x="343" y="1"/>
                  <a:pt x="32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 name="Google Shape;353;p49"/>
          <p:cNvSpPr/>
          <p:nvPr/>
        </p:nvSpPr>
        <p:spPr>
          <a:xfrm rot="10800000">
            <a:off x="1401408" y="4917063"/>
            <a:ext cx="330046" cy="153912"/>
          </a:xfrm>
          <a:custGeom>
            <a:avLst/>
            <a:gdLst/>
            <a:ahLst/>
            <a:cxnLst/>
            <a:rect l="l" t="t" r="r" b="b"/>
            <a:pathLst>
              <a:path w="650" h="317" extrusionOk="0">
                <a:moveTo>
                  <a:pt x="325" y="1"/>
                </a:moveTo>
                <a:cubicBezTo>
                  <a:pt x="307" y="1"/>
                  <a:pt x="289" y="7"/>
                  <a:pt x="276" y="20"/>
                </a:cubicBezTo>
                <a:lnTo>
                  <a:pt x="26" y="265"/>
                </a:lnTo>
                <a:cubicBezTo>
                  <a:pt x="0" y="296"/>
                  <a:pt x="5" y="316"/>
                  <a:pt x="46" y="316"/>
                </a:cubicBezTo>
                <a:lnTo>
                  <a:pt x="598" y="316"/>
                </a:lnTo>
                <a:cubicBezTo>
                  <a:pt x="639" y="316"/>
                  <a:pt x="649" y="296"/>
                  <a:pt x="619" y="265"/>
                </a:cubicBezTo>
                <a:lnTo>
                  <a:pt x="373" y="20"/>
                </a:lnTo>
                <a:cubicBezTo>
                  <a:pt x="361" y="7"/>
                  <a:pt x="343" y="1"/>
                  <a:pt x="32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 name="Google Shape;354;p49"/>
          <p:cNvSpPr/>
          <p:nvPr/>
        </p:nvSpPr>
        <p:spPr>
          <a:xfrm rot="5400000">
            <a:off x="4918332" y="5841814"/>
            <a:ext cx="315616" cy="160950"/>
          </a:xfrm>
          <a:custGeom>
            <a:avLst/>
            <a:gdLst/>
            <a:ahLst/>
            <a:cxnLst/>
            <a:rect l="l" t="t" r="r" b="b"/>
            <a:pathLst>
              <a:path w="650" h="317" extrusionOk="0">
                <a:moveTo>
                  <a:pt x="325" y="1"/>
                </a:moveTo>
                <a:cubicBezTo>
                  <a:pt x="307" y="1"/>
                  <a:pt x="289" y="7"/>
                  <a:pt x="276" y="20"/>
                </a:cubicBezTo>
                <a:lnTo>
                  <a:pt x="26" y="265"/>
                </a:lnTo>
                <a:cubicBezTo>
                  <a:pt x="0" y="296"/>
                  <a:pt x="5" y="316"/>
                  <a:pt x="46" y="316"/>
                </a:cubicBezTo>
                <a:lnTo>
                  <a:pt x="598" y="316"/>
                </a:lnTo>
                <a:cubicBezTo>
                  <a:pt x="639" y="316"/>
                  <a:pt x="649" y="296"/>
                  <a:pt x="619" y="265"/>
                </a:cubicBezTo>
                <a:lnTo>
                  <a:pt x="373" y="20"/>
                </a:lnTo>
                <a:cubicBezTo>
                  <a:pt x="361" y="7"/>
                  <a:pt x="343" y="1"/>
                  <a:pt x="32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5" name="Google Shape;355;p49"/>
          <p:cNvSpPr/>
          <p:nvPr/>
        </p:nvSpPr>
        <p:spPr>
          <a:xfrm rot="5400000">
            <a:off x="7192339" y="5841814"/>
            <a:ext cx="315616" cy="160950"/>
          </a:xfrm>
          <a:custGeom>
            <a:avLst/>
            <a:gdLst/>
            <a:ahLst/>
            <a:cxnLst/>
            <a:rect l="l" t="t" r="r" b="b"/>
            <a:pathLst>
              <a:path w="650" h="317" extrusionOk="0">
                <a:moveTo>
                  <a:pt x="325" y="1"/>
                </a:moveTo>
                <a:cubicBezTo>
                  <a:pt x="307" y="1"/>
                  <a:pt x="289" y="7"/>
                  <a:pt x="276" y="20"/>
                </a:cubicBezTo>
                <a:lnTo>
                  <a:pt x="26" y="265"/>
                </a:lnTo>
                <a:cubicBezTo>
                  <a:pt x="0" y="296"/>
                  <a:pt x="5" y="316"/>
                  <a:pt x="46" y="316"/>
                </a:cubicBezTo>
                <a:lnTo>
                  <a:pt x="598" y="316"/>
                </a:lnTo>
                <a:cubicBezTo>
                  <a:pt x="639" y="316"/>
                  <a:pt x="649" y="296"/>
                  <a:pt x="619" y="265"/>
                </a:cubicBezTo>
                <a:lnTo>
                  <a:pt x="373" y="20"/>
                </a:lnTo>
                <a:cubicBezTo>
                  <a:pt x="361" y="7"/>
                  <a:pt x="343" y="1"/>
                  <a:pt x="32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6" name="Google Shape;356;p49"/>
          <p:cNvSpPr txBox="1"/>
          <p:nvPr/>
        </p:nvSpPr>
        <p:spPr>
          <a:xfrm>
            <a:off x="5195852" y="3167480"/>
            <a:ext cx="2034000" cy="611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Clr>
                <a:srgbClr val="000000"/>
              </a:buClr>
              <a:buSzPts val="1500"/>
              <a:buFont typeface="Arial"/>
              <a:buNone/>
            </a:pPr>
            <a:r>
              <a:rPr lang="en-US" sz="2100" b="1">
                <a:latin typeface="Jost"/>
                <a:ea typeface="Jost"/>
                <a:cs typeface="Jost"/>
                <a:sym typeface="Jost"/>
              </a:rPr>
              <a:t>Career Exploration</a:t>
            </a:r>
            <a:endParaRPr sz="2100" b="1">
              <a:solidFill>
                <a:srgbClr val="000000"/>
              </a:solidFill>
              <a:latin typeface="Jost"/>
              <a:ea typeface="Jost"/>
              <a:cs typeface="Jost"/>
              <a:sym typeface="Jost"/>
            </a:endParaRPr>
          </a:p>
        </p:txBody>
      </p:sp>
      <p:sp>
        <p:nvSpPr>
          <p:cNvPr id="357" name="Google Shape;357;p49"/>
          <p:cNvSpPr txBox="1"/>
          <p:nvPr/>
        </p:nvSpPr>
        <p:spPr>
          <a:xfrm>
            <a:off x="7469592" y="3167480"/>
            <a:ext cx="2034000" cy="611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500"/>
              <a:buFont typeface="Arial"/>
              <a:buNone/>
            </a:pPr>
            <a:r>
              <a:rPr lang="en-US" sz="2100" b="1">
                <a:solidFill>
                  <a:schemeClr val="dk1"/>
                </a:solidFill>
                <a:latin typeface="Jost"/>
                <a:ea typeface="Jost"/>
                <a:cs typeface="Jost"/>
                <a:sym typeface="Jost"/>
              </a:rPr>
              <a:t>College &amp; Major Search</a:t>
            </a:r>
            <a:endParaRPr sz="2100" b="1">
              <a:latin typeface="Jost"/>
              <a:ea typeface="Jost"/>
              <a:cs typeface="Jost"/>
              <a:sym typeface="Jost"/>
            </a:endParaRPr>
          </a:p>
        </p:txBody>
      </p:sp>
      <p:pic>
        <p:nvPicPr>
          <p:cNvPr id="358" name="Google Shape;358;p49"/>
          <p:cNvPicPr preferRelativeResize="0"/>
          <p:nvPr/>
        </p:nvPicPr>
        <p:blipFill>
          <a:blip r:embed="rId5">
            <a:alphaModFix/>
          </a:blip>
          <a:stretch>
            <a:fillRect/>
          </a:stretch>
        </p:blipFill>
        <p:spPr>
          <a:xfrm>
            <a:off x="6000344" y="2446442"/>
            <a:ext cx="425620" cy="407036"/>
          </a:xfrm>
          <a:prstGeom prst="rect">
            <a:avLst/>
          </a:prstGeom>
          <a:noFill/>
          <a:ln>
            <a:noFill/>
          </a:ln>
        </p:spPr>
      </p:pic>
      <p:pic>
        <p:nvPicPr>
          <p:cNvPr id="359" name="Google Shape;359;p49"/>
          <p:cNvPicPr preferRelativeResize="0"/>
          <p:nvPr/>
        </p:nvPicPr>
        <p:blipFill>
          <a:blip r:embed="rId6">
            <a:alphaModFix/>
          </a:blip>
          <a:stretch>
            <a:fillRect/>
          </a:stretch>
        </p:blipFill>
        <p:spPr>
          <a:xfrm>
            <a:off x="3726340" y="5718785"/>
            <a:ext cx="425620" cy="407011"/>
          </a:xfrm>
          <a:prstGeom prst="rect">
            <a:avLst/>
          </a:prstGeom>
          <a:noFill/>
          <a:ln>
            <a:noFill/>
          </a:ln>
        </p:spPr>
      </p:pic>
      <p:pic>
        <p:nvPicPr>
          <p:cNvPr id="360" name="Google Shape;360;p49"/>
          <p:cNvPicPr preferRelativeResize="0"/>
          <p:nvPr/>
        </p:nvPicPr>
        <p:blipFill>
          <a:blip r:embed="rId7">
            <a:alphaModFix/>
          </a:blip>
          <a:stretch>
            <a:fillRect/>
          </a:stretch>
        </p:blipFill>
        <p:spPr>
          <a:xfrm>
            <a:off x="8274354" y="2446457"/>
            <a:ext cx="425620" cy="407011"/>
          </a:xfrm>
          <a:prstGeom prst="rect">
            <a:avLst/>
          </a:prstGeom>
          <a:noFill/>
          <a:ln>
            <a:noFill/>
          </a:ln>
        </p:spPr>
      </p:pic>
      <p:sp>
        <p:nvSpPr>
          <p:cNvPr id="361" name="Google Shape;361;p49"/>
          <p:cNvSpPr txBox="1"/>
          <p:nvPr/>
        </p:nvSpPr>
        <p:spPr>
          <a:xfrm>
            <a:off x="2926898" y="4783795"/>
            <a:ext cx="2034000" cy="611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Clr>
                <a:srgbClr val="000000"/>
              </a:buClr>
              <a:buSzPts val="1500"/>
              <a:buFont typeface="Arial"/>
              <a:buNone/>
            </a:pPr>
            <a:r>
              <a:rPr lang="en-US" sz="2100" b="1">
                <a:latin typeface="Jost"/>
                <a:ea typeface="Jost"/>
                <a:cs typeface="Jost"/>
                <a:sym typeface="Jost"/>
              </a:rPr>
              <a:t>Coursework Planning</a:t>
            </a:r>
            <a:endParaRPr sz="2100" b="1">
              <a:solidFill>
                <a:srgbClr val="000000"/>
              </a:solidFill>
              <a:latin typeface="Jost"/>
              <a:ea typeface="Jost"/>
              <a:cs typeface="Jost"/>
              <a:sym typeface="Jost"/>
            </a:endParaRPr>
          </a:p>
        </p:txBody>
      </p:sp>
      <p:grpSp>
        <p:nvGrpSpPr>
          <p:cNvPr id="362" name="Google Shape;362;p49"/>
          <p:cNvGrpSpPr/>
          <p:nvPr/>
        </p:nvGrpSpPr>
        <p:grpSpPr>
          <a:xfrm>
            <a:off x="5999852" y="5718862"/>
            <a:ext cx="425582" cy="407019"/>
            <a:chOff x="4392650" y="4187350"/>
            <a:chExt cx="359050" cy="359050"/>
          </a:xfrm>
        </p:grpSpPr>
        <p:pic>
          <p:nvPicPr>
            <p:cNvPr id="363" name="Google Shape;363;p49"/>
            <p:cNvPicPr preferRelativeResize="0"/>
            <p:nvPr/>
          </p:nvPicPr>
          <p:blipFill>
            <a:blip r:embed="rId8">
              <a:alphaModFix/>
            </a:blip>
            <a:stretch>
              <a:fillRect/>
            </a:stretch>
          </p:blipFill>
          <p:spPr>
            <a:xfrm>
              <a:off x="4392650" y="4187350"/>
              <a:ext cx="359050" cy="359050"/>
            </a:xfrm>
            <a:prstGeom prst="rect">
              <a:avLst/>
            </a:prstGeom>
            <a:noFill/>
            <a:ln>
              <a:noFill/>
            </a:ln>
          </p:spPr>
        </p:pic>
        <p:pic>
          <p:nvPicPr>
            <p:cNvPr id="364" name="Google Shape;364;p49"/>
            <p:cNvPicPr preferRelativeResize="0"/>
            <p:nvPr/>
          </p:nvPicPr>
          <p:blipFill>
            <a:blip r:embed="rId9">
              <a:alphaModFix/>
            </a:blip>
            <a:stretch>
              <a:fillRect/>
            </a:stretch>
          </p:blipFill>
          <p:spPr>
            <a:xfrm>
              <a:off x="4504287" y="4243755"/>
              <a:ext cx="135775" cy="135795"/>
            </a:xfrm>
            <a:prstGeom prst="rect">
              <a:avLst/>
            </a:prstGeom>
            <a:noFill/>
            <a:ln>
              <a:noFill/>
            </a:ln>
          </p:spPr>
        </p:pic>
      </p:grpSp>
      <p:sp>
        <p:nvSpPr>
          <p:cNvPr id="365" name="Google Shape;365;p49"/>
          <p:cNvSpPr txBox="1"/>
          <p:nvPr/>
        </p:nvSpPr>
        <p:spPr>
          <a:xfrm>
            <a:off x="5216137" y="4783795"/>
            <a:ext cx="2034000" cy="611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Clr>
                <a:srgbClr val="000000"/>
              </a:buClr>
              <a:buSzPts val="1500"/>
              <a:buFont typeface="Arial"/>
              <a:buNone/>
            </a:pPr>
            <a:r>
              <a:rPr lang="en-US" sz="2100" b="1">
                <a:latin typeface="Jost"/>
                <a:ea typeface="Jost"/>
                <a:cs typeface="Jost"/>
                <a:sym typeface="Jost"/>
              </a:rPr>
              <a:t>Financial Aid Lessons</a:t>
            </a:r>
            <a:endParaRPr sz="2100" b="1">
              <a:solidFill>
                <a:srgbClr val="000000"/>
              </a:solidFill>
              <a:latin typeface="Jost"/>
              <a:ea typeface="Jost"/>
              <a:cs typeface="Jost"/>
              <a:sym typeface="Jost"/>
            </a:endParaRPr>
          </a:p>
        </p:txBody>
      </p:sp>
      <p:sp>
        <p:nvSpPr>
          <p:cNvPr id="366" name="Google Shape;366;p49"/>
          <p:cNvSpPr txBox="1"/>
          <p:nvPr/>
        </p:nvSpPr>
        <p:spPr>
          <a:xfrm>
            <a:off x="7469607" y="4783795"/>
            <a:ext cx="2034000" cy="611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Clr>
                <a:srgbClr val="000000"/>
              </a:buClr>
              <a:buSzPts val="1500"/>
              <a:buFont typeface="Arial"/>
              <a:buNone/>
            </a:pPr>
            <a:r>
              <a:rPr lang="en-US" sz="2100" b="1">
                <a:latin typeface="Jost"/>
                <a:ea typeface="Jost"/>
                <a:cs typeface="Jost"/>
                <a:sym typeface="Jost"/>
              </a:rPr>
              <a:t>Application Submissions</a:t>
            </a:r>
            <a:endParaRPr sz="2100" b="1">
              <a:solidFill>
                <a:srgbClr val="000000"/>
              </a:solidFill>
              <a:latin typeface="Jost"/>
              <a:ea typeface="Jost"/>
              <a:cs typeface="Jost"/>
              <a:sym typeface="Jost"/>
            </a:endParaRPr>
          </a:p>
        </p:txBody>
      </p:sp>
      <p:grpSp>
        <p:nvGrpSpPr>
          <p:cNvPr id="367" name="Google Shape;367;p49"/>
          <p:cNvGrpSpPr/>
          <p:nvPr/>
        </p:nvGrpSpPr>
        <p:grpSpPr>
          <a:xfrm>
            <a:off x="8242913" y="5782797"/>
            <a:ext cx="511428" cy="361052"/>
            <a:chOff x="6286500" y="4256925"/>
            <a:chExt cx="431475" cy="318500"/>
          </a:xfrm>
        </p:grpSpPr>
        <p:sp>
          <p:nvSpPr>
            <p:cNvPr id="368" name="Google Shape;368;p49"/>
            <p:cNvSpPr/>
            <p:nvPr/>
          </p:nvSpPr>
          <p:spPr>
            <a:xfrm>
              <a:off x="6286500" y="4256925"/>
              <a:ext cx="408000" cy="219900"/>
            </a:xfrm>
            <a:prstGeom prst="roundRect">
              <a:avLst>
                <a:gd name="adj" fmla="val 16667"/>
              </a:avLst>
            </a:prstGeom>
            <a:solidFill>
              <a:srgbClr val="0075BF"/>
            </a:solidFill>
            <a:ln>
              <a:noFill/>
            </a:ln>
            <a:effectLst>
              <a:outerShdw blurRad="57150" dist="19050" dir="5400000" algn="bl" rotWithShape="0">
                <a:srgbClr val="000000">
                  <a:alpha val="50000"/>
                </a:srgbClr>
              </a:outerShdw>
            </a:effectLst>
          </p:spPr>
          <p:txBody>
            <a:bodyPr spcFirstLastPara="1" wrap="square" lIns="60925" tIns="121900" rIns="60925" bIns="121900" anchor="ctr" anchorCtr="0">
              <a:noAutofit/>
            </a:bodyPr>
            <a:lstStyle/>
            <a:p>
              <a:pPr marL="0" lvl="0" indent="0" algn="ctr" rtl="0">
                <a:spcBef>
                  <a:spcPts val="0"/>
                </a:spcBef>
                <a:spcAft>
                  <a:spcPts val="0"/>
                </a:spcAft>
                <a:buNone/>
              </a:pPr>
              <a:r>
                <a:rPr lang="en-US" sz="700" b="1">
                  <a:solidFill>
                    <a:srgbClr val="FFFFFF"/>
                  </a:solidFill>
                  <a:latin typeface="Jost"/>
                  <a:ea typeface="Jost"/>
                  <a:cs typeface="Jost"/>
                  <a:sym typeface="Jost"/>
                </a:rPr>
                <a:t>SUBMIT</a:t>
              </a:r>
              <a:endParaRPr sz="700" b="1">
                <a:solidFill>
                  <a:srgbClr val="FFFFFF"/>
                </a:solidFill>
                <a:latin typeface="Jost"/>
                <a:ea typeface="Jost"/>
                <a:cs typeface="Jost"/>
                <a:sym typeface="Jost"/>
              </a:endParaRPr>
            </a:p>
          </p:txBody>
        </p:sp>
        <p:pic>
          <p:nvPicPr>
            <p:cNvPr id="369" name="Google Shape;369;p49"/>
            <p:cNvPicPr preferRelativeResize="0"/>
            <p:nvPr/>
          </p:nvPicPr>
          <p:blipFill>
            <a:blip r:embed="rId10">
              <a:alphaModFix/>
            </a:blip>
            <a:stretch>
              <a:fillRect/>
            </a:stretch>
          </p:blipFill>
          <p:spPr>
            <a:xfrm rot="-944231">
              <a:off x="6556950" y="4414400"/>
              <a:ext cx="144175" cy="144175"/>
            </a:xfrm>
            <a:prstGeom prst="rect">
              <a:avLst/>
            </a:prstGeom>
            <a:noFill/>
            <a:ln>
              <a:noFill/>
            </a:ln>
            <a:effectLst>
              <a:outerShdw blurRad="57150" dist="19050" dir="5400000" algn="bl" rotWithShape="0">
                <a:srgbClr val="000000">
                  <a:alpha val="50000"/>
                </a:srgbClr>
              </a:outerShdw>
            </a:effectLst>
          </p:spPr>
        </p:pic>
      </p:grpSp>
      <p:sp>
        <p:nvSpPr>
          <p:cNvPr id="370" name="Google Shape;370;p49"/>
          <p:cNvSpPr txBox="1">
            <a:spLocks noGrp="1"/>
          </p:cNvSpPr>
          <p:nvPr>
            <p:ph type="subTitle" idx="4294967295"/>
          </p:nvPr>
        </p:nvSpPr>
        <p:spPr>
          <a:xfrm>
            <a:off x="1219200" y="1371600"/>
            <a:ext cx="10310400" cy="7080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600"/>
              </a:spcAft>
              <a:buNone/>
            </a:pPr>
            <a:r>
              <a:rPr lang="en-US" sz="2300">
                <a:solidFill>
                  <a:srgbClr val="0075BF"/>
                </a:solidFill>
              </a:rPr>
              <a:t>When students are signed in to CaliforniaColleges.edu, educators can track their activities and application progress using built-in reporting tools.</a:t>
            </a:r>
            <a:endParaRPr sz="2300">
              <a:solidFill>
                <a:srgbClr val="0075BF"/>
              </a:solidFill>
            </a:endParaRPr>
          </a:p>
        </p:txBody>
      </p:sp>
      <p:sp>
        <p:nvSpPr>
          <p:cNvPr id="371" name="Google Shape;371;p49"/>
          <p:cNvSpPr/>
          <p:nvPr/>
        </p:nvSpPr>
        <p:spPr>
          <a:xfrm rot="-5400000">
            <a:off x="8312154" y="4208627"/>
            <a:ext cx="348926" cy="145585"/>
          </a:xfrm>
          <a:custGeom>
            <a:avLst/>
            <a:gdLst/>
            <a:ahLst/>
            <a:cxnLst/>
            <a:rect l="l" t="t" r="r" b="b"/>
            <a:pathLst>
              <a:path w="650" h="317" extrusionOk="0">
                <a:moveTo>
                  <a:pt x="325" y="1"/>
                </a:moveTo>
                <a:cubicBezTo>
                  <a:pt x="307" y="1"/>
                  <a:pt x="289" y="7"/>
                  <a:pt x="276" y="20"/>
                </a:cubicBezTo>
                <a:lnTo>
                  <a:pt x="26" y="265"/>
                </a:lnTo>
                <a:cubicBezTo>
                  <a:pt x="0" y="296"/>
                  <a:pt x="5" y="316"/>
                  <a:pt x="46" y="316"/>
                </a:cubicBezTo>
                <a:lnTo>
                  <a:pt x="598" y="316"/>
                </a:lnTo>
                <a:cubicBezTo>
                  <a:pt x="639" y="316"/>
                  <a:pt x="649" y="296"/>
                  <a:pt x="619" y="265"/>
                </a:cubicBezTo>
                <a:lnTo>
                  <a:pt x="373" y="20"/>
                </a:lnTo>
                <a:cubicBezTo>
                  <a:pt x="361" y="7"/>
                  <a:pt x="343" y="1"/>
                  <a:pt x="32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2" name="Google Shape;372;p49"/>
          <p:cNvSpPr/>
          <p:nvPr/>
        </p:nvSpPr>
        <p:spPr>
          <a:xfrm rot="-5400000">
            <a:off x="6038418" y="4208627"/>
            <a:ext cx="348926" cy="145585"/>
          </a:xfrm>
          <a:custGeom>
            <a:avLst/>
            <a:gdLst/>
            <a:ahLst/>
            <a:cxnLst/>
            <a:rect l="l" t="t" r="r" b="b"/>
            <a:pathLst>
              <a:path w="650" h="317" extrusionOk="0">
                <a:moveTo>
                  <a:pt x="325" y="1"/>
                </a:moveTo>
                <a:cubicBezTo>
                  <a:pt x="307" y="1"/>
                  <a:pt x="289" y="7"/>
                  <a:pt x="276" y="20"/>
                </a:cubicBezTo>
                <a:lnTo>
                  <a:pt x="26" y="265"/>
                </a:lnTo>
                <a:cubicBezTo>
                  <a:pt x="0" y="296"/>
                  <a:pt x="5" y="316"/>
                  <a:pt x="46" y="316"/>
                </a:cubicBezTo>
                <a:lnTo>
                  <a:pt x="598" y="316"/>
                </a:lnTo>
                <a:cubicBezTo>
                  <a:pt x="639" y="316"/>
                  <a:pt x="649" y="296"/>
                  <a:pt x="619" y="265"/>
                </a:cubicBezTo>
                <a:lnTo>
                  <a:pt x="373" y="20"/>
                </a:lnTo>
                <a:cubicBezTo>
                  <a:pt x="361" y="7"/>
                  <a:pt x="343" y="1"/>
                  <a:pt x="32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3" name="Google Shape;373;p49"/>
          <p:cNvSpPr/>
          <p:nvPr/>
        </p:nvSpPr>
        <p:spPr>
          <a:xfrm rot="-5400000">
            <a:off x="3660760" y="4208627"/>
            <a:ext cx="348926" cy="145585"/>
          </a:xfrm>
          <a:custGeom>
            <a:avLst/>
            <a:gdLst/>
            <a:ahLst/>
            <a:cxnLst/>
            <a:rect l="l" t="t" r="r" b="b"/>
            <a:pathLst>
              <a:path w="650" h="317" extrusionOk="0">
                <a:moveTo>
                  <a:pt x="325" y="1"/>
                </a:moveTo>
                <a:cubicBezTo>
                  <a:pt x="307" y="1"/>
                  <a:pt x="289" y="7"/>
                  <a:pt x="276" y="20"/>
                </a:cubicBezTo>
                <a:lnTo>
                  <a:pt x="26" y="265"/>
                </a:lnTo>
                <a:cubicBezTo>
                  <a:pt x="0" y="296"/>
                  <a:pt x="5" y="316"/>
                  <a:pt x="46" y="316"/>
                </a:cubicBezTo>
                <a:lnTo>
                  <a:pt x="598" y="316"/>
                </a:lnTo>
                <a:cubicBezTo>
                  <a:pt x="639" y="316"/>
                  <a:pt x="649" y="296"/>
                  <a:pt x="619" y="265"/>
                </a:cubicBezTo>
                <a:lnTo>
                  <a:pt x="373" y="20"/>
                </a:lnTo>
                <a:cubicBezTo>
                  <a:pt x="361" y="7"/>
                  <a:pt x="343" y="1"/>
                  <a:pt x="32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74" name="Google Shape;374;p49"/>
          <p:cNvPicPr preferRelativeResize="0"/>
          <p:nvPr/>
        </p:nvPicPr>
        <p:blipFill>
          <a:blip r:embed="rId11">
            <a:alphaModFix/>
          </a:blip>
          <a:stretch>
            <a:fillRect/>
          </a:stretch>
        </p:blipFill>
        <p:spPr>
          <a:xfrm>
            <a:off x="1366703" y="2133447"/>
            <a:ext cx="511433" cy="1033078"/>
          </a:xfrm>
          <a:prstGeom prst="rect">
            <a:avLst/>
          </a:prstGeom>
          <a:noFill/>
          <a:ln>
            <a:noFill/>
          </a:ln>
          <a:effectLst>
            <a:outerShdw blurRad="57150" dist="19050" dir="5400000" algn="bl" rotWithShape="0">
              <a:srgbClr val="000000">
                <a:alpha val="50000"/>
              </a:srgbClr>
            </a:outerShdw>
          </a:effectLst>
        </p:spPr>
      </p:pic>
      <p:pic>
        <p:nvPicPr>
          <p:cNvPr id="375" name="Google Shape;375;p49"/>
          <p:cNvPicPr preferRelativeResize="0"/>
          <p:nvPr/>
        </p:nvPicPr>
        <p:blipFill>
          <a:blip r:embed="rId12">
            <a:alphaModFix/>
          </a:blip>
          <a:stretch>
            <a:fillRect/>
          </a:stretch>
        </p:blipFill>
        <p:spPr>
          <a:xfrm>
            <a:off x="10380500" y="5172570"/>
            <a:ext cx="1033068" cy="103306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0"/>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7</a:t>
            </a:fld>
            <a:endParaRPr/>
          </a:p>
        </p:txBody>
      </p:sp>
      <p:sp>
        <p:nvSpPr>
          <p:cNvPr id="381" name="Google Shape;381;p50"/>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3">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
        <p:nvSpPr>
          <p:cNvPr id="382" name="Google Shape;382;p50"/>
          <p:cNvSpPr txBox="1">
            <a:spLocks noGrp="1"/>
          </p:cNvSpPr>
          <p:nvPr>
            <p:ph type="title"/>
          </p:nvPr>
        </p:nvSpPr>
        <p:spPr>
          <a:xfrm>
            <a:off x="3962400" y="531267"/>
            <a:ext cx="7620000" cy="4155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US" sz="2700"/>
              <a:t>College &amp; Financial Aid Application Integration</a:t>
            </a:r>
            <a:endParaRPr sz="2700"/>
          </a:p>
        </p:txBody>
      </p:sp>
      <p:sp>
        <p:nvSpPr>
          <p:cNvPr id="383" name="Google Shape;383;p50"/>
          <p:cNvSpPr txBox="1">
            <a:spLocks noGrp="1"/>
          </p:cNvSpPr>
          <p:nvPr>
            <p:ph type="subTitle" idx="4294967295"/>
          </p:nvPr>
        </p:nvSpPr>
        <p:spPr>
          <a:xfrm>
            <a:off x="1219200" y="1371600"/>
            <a:ext cx="10310400" cy="7389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1600"/>
              </a:spcAft>
              <a:buNone/>
            </a:pPr>
            <a:r>
              <a:rPr lang="en-US"/>
              <a:t>Students can launch college and financial aid applications directly from CaliforniaColleges.edu and track their progress.</a:t>
            </a:r>
            <a:endParaRPr/>
          </a:p>
        </p:txBody>
      </p:sp>
      <p:pic>
        <p:nvPicPr>
          <p:cNvPr id="384" name="Google Shape;384;p50"/>
          <p:cNvPicPr preferRelativeResize="0"/>
          <p:nvPr/>
        </p:nvPicPr>
        <p:blipFill rotWithShape="1">
          <a:blip r:embed="rId4">
            <a:alphaModFix/>
          </a:blip>
          <a:srcRect l="15505" t="19302" r="16518" b="17285"/>
          <a:stretch/>
        </p:blipFill>
        <p:spPr>
          <a:xfrm>
            <a:off x="1683556" y="3076084"/>
            <a:ext cx="3083607" cy="3059487"/>
          </a:xfrm>
          <a:prstGeom prst="rect">
            <a:avLst/>
          </a:prstGeom>
          <a:noFill/>
          <a:ln>
            <a:noFill/>
          </a:ln>
        </p:spPr>
      </p:pic>
      <p:pic>
        <p:nvPicPr>
          <p:cNvPr id="385" name="Google Shape;385;p50"/>
          <p:cNvPicPr preferRelativeResize="0"/>
          <p:nvPr/>
        </p:nvPicPr>
        <p:blipFill rotWithShape="1">
          <a:blip r:embed="rId5">
            <a:alphaModFix/>
          </a:blip>
          <a:srcRect t="767" b="25459"/>
          <a:stretch/>
        </p:blipFill>
        <p:spPr>
          <a:xfrm>
            <a:off x="1900522" y="3311463"/>
            <a:ext cx="2699266" cy="1821826"/>
          </a:xfrm>
          <a:prstGeom prst="rect">
            <a:avLst/>
          </a:prstGeom>
          <a:noFill/>
          <a:ln>
            <a:noFill/>
          </a:ln>
        </p:spPr>
      </p:pic>
      <p:sp>
        <p:nvSpPr>
          <p:cNvPr id="386" name="Google Shape;386;p50"/>
          <p:cNvSpPr/>
          <p:nvPr/>
        </p:nvSpPr>
        <p:spPr>
          <a:xfrm>
            <a:off x="5747705" y="3001500"/>
            <a:ext cx="1810500" cy="513600"/>
          </a:xfrm>
          <a:prstGeom prst="rect">
            <a:avLst/>
          </a:prstGeom>
          <a:solidFill>
            <a:srgbClr val="FDB92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900" b="1">
                <a:solidFill>
                  <a:schemeClr val="dk1"/>
                </a:solidFill>
                <a:latin typeface="Jost"/>
                <a:ea typeface="Jost"/>
                <a:cs typeface="Jost"/>
                <a:sym typeface="Jost"/>
              </a:rPr>
              <a:t>COLLEGE</a:t>
            </a:r>
            <a:endParaRPr sz="1900" b="1">
              <a:solidFill>
                <a:schemeClr val="dk1"/>
              </a:solidFill>
              <a:latin typeface="Jost"/>
              <a:ea typeface="Jost"/>
              <a:cs typeface="Jost"/>
              <a:sym typeface="Jost"/>
            </a:endParaRPr>
          </a:p>
        </p:txBody>
      </p:sp>
      <p:sp>
        <p:nvSpPr>
          <p:cNvPr id="387" name="Google Shape;387;p50"/>
          <p:cNvSpPr/>
          <p:nvPr/>
        </p:nvSpPr>
        <p:spPr>
          <a:xfrm>
            <a:off x="5747700" y="4619430"/>
            <a:ext cx="1810500" cy="713100"/>
          </a:xfrm>
          <a:prstGeom prst="rect">
            <a:avLst/>
          </a:prstGeom>
          <a:solidFill>
            <a:srgbClr val="FDB92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900" b="1">
                <a:solidFill>
                  <a:schemeClr val="dk1"/>
                </a:solidFill>
                <a:latin typeface="Jost"/>
                <a:ea typeface="Jost"/>
                <a:cs typeface="Jost"/>
                <a:sym typeface="Jost"/>
              </a:rPr>
              <a:t>FINANCIAL AID</a:t>
            </a:r>
            <a:endParaRPr sz="1900" b="1">
              <a:solidFill>
                <a:schemeClr val="dk1"/>
              </a:solidFill>
              <a:latin typeface="Jost"/>
              <a:ea typeface="Jost"/>
              <a:cs typeface="Jost"/>
              <a:sym typeface="Jost"/>
            </a:endParaRPr>
          </a:p>
        </p:txBody>
      </p:sp>
      <p:cxnSp>
        <p:nvCxnSpPr>
          <p:cNvPr id="388" name="Google Shape;388;p50"/>
          <p:cNvCxnSpPr>
            <a:stCxn id="385" idx="3"/>
            <a:endCxn id="387" idx="2"/>
          </p:cNvCxnSpPr>
          <p:nvPr/>
        </p:nvCxnSpPr>
        <p:spPr>
          <a:xfrm>
            <a:off x="4599789" y="4222377"/>
            <a:ext cx="2053200" cy="1110300"/>
          </a:xfrm>
          <a:prstGeom prst="bentConnector4">
            <a:avLst>
              <a:gd name="adj1" fmla="val 27954"/>
              <a:gd name="adj2" fmla="val 128580"/>
            </a:avLst>
          </a:prstGeom>
          <a:noFill/>
          <a:ln w="38100" cap="flat" cmpd="sng">
            <a:solidFill>
              <a:srgbClr val="041F3D"/>
            </a:solidFill>
            <a:prstDash val="dash"/>
            <a:round/>
            <a:headEnd type="oval" w="med" len="med"/>
            <a:tailEnd type="oval" w="med" len="med"/>
          </a:ln>
          <a:effectLst>
            <a:outerShdw blurRad="57150" dist="19050" dir="5400000" algn="bl" rotWithShape="0">
              <a:srgbClr val="000000">
                <a:alpha val="50000"/>
              </a:srgbClr>
            </a:outerShdw>
          </a:effectLst>
        </p:spPr>
      </p:cxnSp>
      <p:cxnSp>
        <p:nvCxnSpPr>
          <p:cNvPr id="389" name="Google Shape;389;p50"/>
          <p:cNvCxnSpPr>
            <a:stCxn id="385" idx="3"/>
            <a:endCxn id="386" idx="0"/>
          </p:cNvCxnSpPr>
          <p:nvPr/>
        </p:nvCxnSpPr>
        <p:spPr>
          <a:xfrm rot="10800000" flipH="1">
            <a:off x="4599789" y="3001377"/>
            <a:ext cx="2053200" cy="1221000"/>
          </a:xfrm>
          <a:prstGeom prst="bentConnector4">
            <a:avLst>
              <a:gd name="adj1" fmla="val 27954"/>
              <a:gd name="adj2" fmla="val 126014"/>
            </a:avLst>
          </a:prstGeom>
          <a:noFill/>
          <a:ln w="38100" cap="flat" cmpd="sng">
            <a:solidFill>
              <a:srgbClr val="041F3D"/>
            </a:solidFill>
            <a:prstDash val="dash"/>
            <a:round/>
            <a:headEnd type="oval" w="med" len="med"/>
            <a:tailEnd type="oval" w="med" len="med"/>
          </a:ln>
          <a:effectLst>
            <a:outerShdw blurRad="57150" dist="19050" dir="5400000" algn="bl" rotWithShape="0">
              <a:srgbClr val="000000">
                <a:alpha val="50000"/>
              </a:srgbClr>
            </a:outerShdw>
          </a:effectLst>
        </p:spPr>
      </p:cxnSp>
      <p:pic>
        <p:nvPicPr>
          <p:cNvPr id="390" name="Google Shape;390;p50"/>
          <p:cNvPicPr preferRelativeResize="0"/>
          <p:nvPr/>
        </p:nvPicPr>
        <p:blipFill rotWithShape="1">
          <a:blip r:embed="rId6">
            <a:alphaModFix/>
          </a:blip>
          <a:srcRect l="17286" r="17286"/>
          <a:stretch/>
        </p:blipFill>
        <p:spPr>
          <a:xfrm>
            <a:off x="1215999" y="2454151"/>
            <a:ext cx="1552800" cy="1539300"/>
          </a:xfrm>
          <a:prstGeom prst="ellipse">
            <a:avLst/>
          </a:prstGeom>
          <a:noFill/>
          <a:ln>
            <a:noFill/>
          </a:ln>
          <a:effectLst>
            <a:outerShdw blurRad="57150" dist="19050" dir="5400000" algn="bl" rotWithShape="0">
              <a:srgbClr val="000000">
                <a:alpha val="50000"/>
              </a:srgbClr>
            </a:outerShdw>
          </a:effectLst>
        </p:spPr>
      </p:pic>
      <p:pic>
        <p:nvPicPr>
          <p:cNvPr id="391" name="Google Shape;391;p50"/>
          <p:cNvPicPr preferRelativeResize="0"/>
          <p:nvPr/>
        </p:nvPicPr>
        <p:blipFill rotWithShape="1">
          <a:blip r:embed="rId7">
            <a:alphaModFix/>
          </a:blip>
          <a:srcRect l="17286" r="17286"/>
          <a:stretch/>
        </p:blipFill>
        <p:spPr>
          <a:xfrm>
            <a:off x="1215999" y="4566762"/>
            <a:ext cx="1552800" cy="1539300"/>
          </a:xfrm>
          <a:prstGeom prst="ellipse">
            <a:avLst/>
          </a:prstGeom>
          <a:noFill/>
          <a:ln>
            <a:noFill/>
          </a:ln>
          <a:effectLst>
            <a:outerShdw blurRad="57150" dist="19050" dir="5400000" algn="bl" rotWithShape="0">
              <a:srgbClr val="000000">
                <a:alpha val="50000"/>
              </a:srgbClr>
            </a:outerShdw>
          </a:effectLst>
        </p:spPr>
      </p:pic>
      <p:pic>
        <p:nvPicPr>
          <p:cNvPr id="392" name="Google Shape;392;p50"/>
          <p:cNvPicPr preferRelativeResize="0"/>
          <p:nvPr/>
        </p:nvPicPr>
        <p:blipFill rotWithShape="1">
          <a:blip r:embed="rId8">
            <a:alphaModFix/>
          </a:blip>
          <a:srcRect/>
          <a:stretch/>
        </p:blipFill>
        <p:spPr>
          <a:xfrm>
            <a:off x="7792933" y="3040551"/>
            <a:ext cx="3238461" cy="482256"/>
          </a:xfrm>
          <a:prstGeom prst="rect">
            <a:avLst/>
          </a:prstGeom>
          <a:noFill/>
          <a:ln>
            <a:noFill/>
          </a:ln>
        </p:spPr>
      </p:pic>
      <p:pic>
        <p:nvPicPr>
          <p:cNvPr id="393" name="Google Shape;393;p50"/>
          <p:cNvPicPr preferRelativeResize="0"/>
          <p:nvPr/>
        </p:nvPicPr>
        <p:blipFill rotWithShape="1">
          <a:blip r:embed="rId9">
            <a:alphaModFix/>
          </a:blip>
          <a:srcRect/>
          <a:stretch/>
        </p:blipFill>
        <p:spPr>
          <a:xfrm>
            <a:off x="7792933" y="3771536"/>
            <a:ext cx="2193454" cy="482255"/>
          </a:xfrm>
          <a:prstGeom prst="rect">
            <a:avLst/>
          </a:prstGeom>
          <a:noFill/>
          <a:ln>
            <a:noFill/>
          </a:ln>
        </p:spPr>
      </p:pic>
      <p:pic>
        <p:nvPicPr>
          <p:cNvPr id="394" name="Google Shape;394;p50"/>
          <p:cNvPicPr preferRelativeResize="0"/>
          <p:nvPr/>
        </p:nvPicPr>
        <p:blipFill rotWithShape="1">
          <a:blip r:embed="rId10">
            <a:alphaModFix/>
          </a:blip>
          <a:srcRect l="-650" r="650"/>
          <a:stretch/>
        </p:blipFill>
        <p:spPr>
          <a:xfrm>
            <a:off x="9690063" y="4675140"/>
            <a:ext cx="1776404" cy="601825"/>
          </a:xfrm>
          <a:prstGeom prst="rect">
            <a:avLst/>
          </a:prstGeom>
          <a:noFill/>
          <a:ln>
            <a:noFill/>
          </a:ln>
        </p:spPr>
      </p:pic>
      <p:pic>
        <p:nvPicPr>
          <p:cNvPr id="395" name="Google Shape;395;p50"/>
          <p:cNvPicPr preferRelativeResize="0"/>
          <p:nvPr/>
        </p:nvPicPr>
        <p:blipFill>
          <a:blip r:embed="rId11">
            <a:alphaModFix/>
          </a:blip>
          <a:stretch>
            <a:fillRect/>
          </a:stretch>
        </p:blipFill>
        <p:spPr>
          <a:xfrm>
            <a:off x="10223228" y="3726941"/>
            <a:ext cx="1116572" cy="571444"/>
          </a:xfrm>
          <a:prstGeom prst="rect">
            <a:avLst/>
          </a:prstGeom>
          <a:noFill/>
          <a:ln>
            <a:noFill/>
          </a:ln>
        </p:spPr>
      </p:pic>
      <p:pic>
        <p:nvPicPr>
          <p:cNvPr id="396" name="Google Shape;396;p50"/>
          <p:cNvPicPr preferRelativeResize="0"/>
          <p:nvPr/>
        </p:nvPicPr>
        <p:blipFill>
          <a:blip r:embed="rId12">
            <a:alphaModFix/>
          </a:blip>
          <a:stretch>
            <a:fillRect/>
          </a:stretch>
        </p:blipFill>
        <p:spPr>
          <a:xfrm>
            <a:off x="7792919" y="4619500"/>
            <a:ext cx="1776403" cy="7130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1"/>
          <p:cNvSpPr txBox="1">
            <a:spLocks noGrp="1"/>
          </p:cNvSpPr>
          <p:nvPr>
            <p:ph type="title"/>
          </p:nvPr>
        </p:nvSpPr>
        <p:spPr>
          <a:xfrm>
            <a:off x="3962400" y="462067"/>
            <a:ext cx="7620000" cy="4773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US" sz="3100"/>
              <a:t>Applications (7/1/21 through 6/30/22)</a:t>
            </a:r>
            <a:endParaRPr sz="3100"/>
          </a:p>
        </p:txBody>
      </p:sp>
      <p:graphicFrame>
        <p:nvGraphicFramePr>
          <p:cNvPr id="403" name="Google Shape;403;p51"/>
          <p:cNvGraphicFramePr/>
          <p:nvPr/>
        </p:nvGraphicFramePr>
        <p:xfrm>
          <a:off x="5135450" y="1545600"/>
          <a:ext cx="6446975" cy="4422300"/>
        </p:xfrm>
        <a:graphic>
          <a:graphicData uri="http://schemas.openxmlformats.org/drawingml/2006/table">
            <a:tbl>
              <a:tblPr>
                <a:noFill/>
                <a:tableStyleId>{035244BD-1524-42C7-9555-CD23BE28C64A}</a:tableStyleId>
              </a:tblPr>
              <a:tblGrid>
                <a:gridCol w="3354475">
                  <a:extLst>
                    <a:ext uri="{9D8B030D-6E8A-4147-A177-3AD203B41FA5}">
                      <a16:colId xmlns:a16="http://schemas.microsoft.com/office/drawing/2014/main" val="20000"/>
                    </a:ext>
                  </a:extLst>
                </a:gridCol>
                <a:gridCol w="3092500">
                  <a:extLst>
                    <a:ext uri="{9D8B030D-6E8A-4147-A177-3AD203B41FA5}">
                      <a16:colId xmlns:a16="http://schemas.microsoft.com/office/drawing/2014/main" val="20001"/>
                    </a:ext>
                  </a:extLst>
                </a:gridCol>
              </a:tblGrid>
              <a:tr h="798300">
                <a:tc>
                  <a:txBody>
                    <a:bodyPr/>
                    <a:lstStyle/>
                    <a:p>
                      <a:pPr marL="0" lvl="0" indent="0" algn="ctr" rtl="0">
                        <a:spcBef>
                          <a:spcPts val="0"/>
                        </a:spcBef>
                        <a:spcAft>
                          <a:spcPts val="0"/>
                        </a:spcAft>
                        <a:buNone/>
                      </a:pPr>
                      <a:r>
                        <a:rPr lang="en-US" sz="1900" b="1">
                          <a:solidFill>
                            <a:srgbClr val="FFFFFF"/>
                          </a:solidFill>
                          <a:latin typeface="Jost"/>
                          <a:ea typeface="Jost"/>
                          <a:cs typeface="Jost"/>
                          <a:sym typeface="Jost"/>
                        </a:rPr>
                        <a:t>Institution</a:t>
                      </a:r>
                      <a:endParaRPr sz="1900" b="1">
                        <a:solidFill>
                          <a:srgbClr val="FFFFFF"/>
                        </a:solidFill>
                        <a:latin typeface="Jost"/>
                        <a:ea typeface="Jost"/>
                        <a:cs typeface="Jost"/>
                        <a:sym typeface="Jost"/>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041F3D"/>
                    </a:solidFill>
                  </a:tcPr>
                </a:tc>
                <a:tc>
                  <a:txBody>
                    <a:bodyPr/>
                    <a:lstStyle/>
                    <a:p>
                      <a:pPr marL="0" lvl="0" indent="0" algn="ctr" rtl="0">
                        <a:spcBef>
                          <a:spcPts val="0"/>
                        </a:spcBef>
                        <a:spcAft>
                          <a:spcPts val="0"/>
                        </a:spcAft>
                        <a:buNone/>
                      </a:pPr>
                      <a:r>
                        <a:rPr lang="en-US" sz="1900" b="1">
                          <a:solidFill>
                            <a:srgbClr val="FFFFFF"/>
                          </a:solidFill>
                          <a:latin typeface="Jost"/>
                          <a:ea typeface="Jost"/>
                          <a:cs typeface="Jost"/>
                          <a:sym typeface="Jost"/>
                        </a:rPr>
                        <a:t>Submitted</a:t>
                      </a:r>
                      <a:endParaRPr sz="1600" i="1">
                        <a:solidFill>
                          <a:srgbClr val="FFFFFF"/>
                        </a:solidFill>
                        <a:latin typeface="Jost"/>
                        <a:ea typeface="Jost"/>
                        <a:cs typeface="Jost"/>
                        <a:sym typeface="Jost"/>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041F3D"/>
                    </a:solidFill>
                  </a:tcPr>
                </a:tc>
                <a:extLst>
                  <a:ext uri="{0D108BD9-81ED-4DB2-BD59-A6C34878D82A}">
                    <a16:rowId xmlns:a16="http://schemas.microsoft.com/office/drawing/2014/main" val="10000"/>
                  </a:ext>
                </a:extLst>
              </a:tr>
              <a:tr h="906000">
                <a:tc>
                  <a:txBody>
                    <a:bodyPr/>
                    <a:lstStyle/>
                    <a:p>
                      <a:pPr marL="0" lvl="0" indent="0" algn="ctr" rtl="0">
                        <a:spcBef>
                          <a:spcPts val="0"/>
                        </a:spcBef>
                        <a:spcAft>
                          <a:spcPts val="0"/>
                        </a:spcAft>
                        <a:buNone/>
                      </a:pPr>
                      <a:r>
                        <a:rPr lang="en-US" sz="1600" b="1">
                          <a:solidFill>
                            <a:srgbClr val="FFFFFF"/>
                          </a:solidFill>
                          <a:latin typeface="Jost"/>
                          <a:ea typeface="Jost"/>
                          <a:cs typeface="Jost"/>
                          <a:sym typeface="Jost"/>
                        </a:rPr>
                        <a:t>California Community Colleges</a:t>
                      </a:r>
                      <a:endParaRPr sz="1600" b="1">
                        <a:solidFill>
                          <a:srgbClr val="FFFFFF"/>
                        </a:solidFill>
                        <a:latin typeface="Jost"/>
                        <a:ea typeface="Jost"/>
                        <a:cs typeface="Jost"/>
                        <a:sym typeface="Jost"/>
                      </a:endParaRPr>
                    </a:p>
                    <a:p>
                      <a:pPr marL="0" lvl="0" indent="0" algn="ctr" rtl="0">
                        <a:spcBef>
                          <a:spcPts val="0"/>
                        </a:spcBef>
                        <a:spcAft>
                          <a:spcPts val="0"/>
                        </a:spcAft>
                        <a:buNone/>
                      </a:pPr>
                      <a:r>
                        <a:rPr lang="en-US" sz="1200" i="1">
                          <a:solidFill>
                            <a:srgbClr val="FFFFFF"/>
                          </a:solidFill>
                          <a:latin typeface="Jost"/>
                          <a:ea typeface="Jost"/>
                          <a:cs typeface="Jost"/>
                          <a:sym typeface="Jost"/>
                        </a:rPr>
                        <a:t>PESC Transcripts</a:t>
                      </a:r>
                      <a:endParaRPr sz="1200" b="1" i="1">
                        <a:solidFill>
                          <a:srgbClr val="FFFFFF"/>
                        </a:solidFill>
                        <a:latin typeface="Jost"/>
                        <a:ea typeface="Jost"/>
                        <a:cs typeface="Jost"/>
                        <a:sym typeface="Jost"/>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2577BD"/>
                    </a:solidFill>
                  </a:tcPr>
                </a:tc>
                <a:tc>
                  <a:txBody>
                    <a:bodyPr/>
                    <a:lstStyle/>
                    <a:p>
                      <a:pPr marL="0" lvl="0" indent="0" algn="ctr" rtl="0">
                        <a:spcBef>
                          <a:spcPts val="0"/>
                        </a:spcBef>
                        <a:spcAft>
                          <a:spcPts val="0"/>
                        </a:spcAft>
                        <a:buNone/>
                      </a:pPr>
                      <a:r>
                        <a:rPr lang="en-US" sz="2000" b="1">
                          <a:latin typeface="Jost"/>
                          <a:ea typeface="Jost"/>
                          <a:cs typeface="Jost"/>
                          <a:sym typeface="Jost"/>
                        </a:rPr>
                        <a:t>198,622</a:t>
                      </a:r>
                      <a:endParaRPr sz="2000" b="1">
                        <a:latin typeface="Jost"/>
                        <a:ea typeface="Jost"/>
                        <a:cs typeface="Jost"/>
                        <a:sym typeface="Jost"/>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906000">
                <a:tc>
                  <a:txBody>
                    <a:bodyPr/>
                    <a:lstStyle/>
                    <a:p>
                      <a:pPr marL="0" lvl="0" indent="0" algn="ctr" rtl="0">
                        <a:spcBef>
                          <a:spcPts val="0"/>
                        </a:spcBef>
                        <a:spcAft>
                          <a:spcPts val="0"/>
                        </a:spcAft>
                        <a:buNone/>
                      </a:pPr>
                      <a:r>
                        <a:rPr lang="en-US" sz="1600" b="1">
                          <a:solidFill>
                            <a:srgbClr val="FFFFFF"/>
                          </a:solidFill>
                          <a:latin typeface="Jost"/>
                          <a:ea typeface="Jost"/>
                          <a:cs typeface="Jost"/>
                          <a:sym typeface="Jost"/>
                        </a:rPr>
                        <a:t>California State University</a:t>
                      </a:r>
                      <a:endParaRPr sz="1600" b="1">
                        <a:solidFill>
                          <a:srgbClr val="FFFFFF"/>
                        </a:solidFill>
                        <a:latin typeface="Jost"/>
                        <a:ea typeface="Jost"/>
                        <a:cs typeface="Jost"/>
                        <a:sym typeface="Jost"/>
                      </a:endParaRPr>
                    </a:p>
                    <a:p>
                      <a:pPr marL="0" lvl="0" indent="0" algn="ctr" rtl="0">
                        <a:spcBef>
                          <a:spcPts val="0"/>
                        </a:spcBef>
                        <a:spcAft>
                          <a:spcPts val="0"/>
                        </a:spcAft>
                        <a:buNone/>
                      </a:pPr>
                      <a:r>
                        <a:rPr lang="en-US" sz="1200" i="1">
                          <a:solidFill>
                            <a:srgbClr val="FFFFFF"/>
                          </a:solidFill>
                          <a:latin typeface="Jost"/>
                          <a:ea typeface="Jost"/>
                          <a:cs typeface="Jost"/>
                          <a:sym typeface="Jost"/>
                        </a:rPr>
                        <a:t>Cal State Apply Applications</a:t>
                      </a:r>
                      <a:endParaRPr sz="1200" i="1">
                        <a:solidFill>
                          <a:srgbClr val="FFFFFF"/>
                        </a:solidFill>
                        <a:latin typeface="Jost"/>
                        <a:ea typeface="Jost"/>
                        <a:cs typeface="Jost"/>
                        <a:sym typeface="Jost"/>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2577BD"/>
                    </a:solidFill>
                  </a:tcPr>
                </a:tc>
                <a:tc>
                  <a:txBody>
                    <a:bodyPr/>
                    <a:lstStyle/>
                    <a:p>
                      <a:pPr marL="0" lvl="0" indent="0" algn="ctr" rtl="0">
                        <a:spcBef>
                          <a:spcPts val="0"/>
                        </a:spcBef>
                        <a:spcAft>
                          <a:spcPts val="0"/>
                        </a:spcAft>
                        <a:buNone/>
                      </a:pPr>
                      <a:r>
                        <a:rPr lang="en-US" sz="2000" b="1">
                          <a:latin typeface="Jost"/>
                          <a:ea typeface="Jost"/>
                          <a:cs typeface="Jost"/>
                          <a:sym typeface="Jost"/>
                        </a:rPr>
                        <a:t>122,327</a:t>
                      </a:r>
                      <a:endParaRPr sz="2000" b="1">
                        <a:latin typeface="Jost"/>
                        <a:ea typeface="Jost"/>
                        <a:cs typeface="Jost"/>
                        <a:sym typeface="Jost"/>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D8E9FF"/>
                    </a:solidFill>
                  </a:tcPr>
                </a:tc>
                <a:extLst>
                  <a:ext uri="{0D108BD9-81ED-4DB2-BD59-A6C34878D82A}">
                    <a16:rowId xmlns:a16="http://schemas.microsoft.com/office/drawing/2014/main" val="10002"/>
                  </a:ext>
                </a:extLst>
              </a:tr>
              <a:tr h="906000">
                <a:tc>
                  <a:txBody>
                    <a:bodyPr/>
                    <a:lstStyle/>
                    <a:p>
                      <a:pPr marL="0" lvl="0" indent="0" algn="ctr" rtl="0">
                        <a:spcBef>
                          <a:spcPts val="0"/>
                        </a:spcBef>
                        <a:spcAft>
                          <a:spcPts val="0"/>
                        </a:spcAft>
                        <a:buNone/>
                      </a:pPr>
                      <a:r>
                        <a:rPr lang="en-US" sz="1600" b="1">
                          <a:solidFill>
                            <a:srgbClr val="FFFFFF"/>
                          </a:solidFill>
                          <a:latin typeface="Jost"/>
                          <a:ea typeface="Jost"/>
                          <a:cs typeface="Jost"/>
                          <a:sym typeface="Jost"/>
                        </a:rPr>
                        <a:t>University of California</a:t>
                      </a:r>
                      <a:endParaRPr sz="1600" b="1">
                        <a:solidFill>
                          <a:srgbClr val="FFFFFF"/>
                        </a:solidFill>
                        <a:latin typeface="Jost"/>
                        <a:ea typeface="Jost"/>
                        <a:cs typeface="Jost"/>
                        <a:sym typeface="Jost"/>
                      </a:endParaRPr>
                    </a:p>
                    <a:p>
                      <a:pPr marL="0" lvl="0" indent="0" algn="ctr" rtl="0">
                        <a:spcBef>
                          <a:spcPts val="0"/>
                        </a:spcBef>
                        <a:spcAft>
                          <a:spcPts val="0"/>
                        </a:spcAft>
                        <a:buNone/>
                      </a:pPr>
                      <a:r>
                        <a:rPr lang="en-US" sz="1200" i="1">
                          <a:solidFill>
                            <a:srgbClr val="FFFFFF"/>
                          </a:solidFill>
                          <a:latin typeface="Jost"/>
                          <a:ea typeface="Jost"/>
                          <a:cs typeface="Jost"/>
                          <a:sym typeface="Jost"/>
                        </a:rPr>
                        <a:t>UC Applications</a:t>
                      </a:r>
                      <a:endParaRPr sz="1200" i="1">
                        <a:solidFill>
                          <a:srgbClr val="FFFFFF"/>
                        </a:solidFill>
                        <a:latin typeface="Jost"/>
                        <a:ea typeface="Jost"/>
                        <a:cs typeface="Jost"/>
                        <a:sym typeface="Jost"/>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2577BD"/>
                    </a:solidFill>
                  </a:tcPr>
                </a:tc>
                <a:tc>
                  <a:txBody>
                    <a:bodyPr/>
                    <a:lstStyle/>
                    <a:p>
                      <a:pPr marL="0" lvl="0" indent="0" algn="ctr" rtl="0">
                        <a:spcBef>
                          <a:spcPts val="0"/>
                        </a:spcBef>
                        <a:spcAft>
                          <a:spcPts val="0"/>
                        </a:spcAft>
                        <a:buNone/>
                      </a:pPr>
                      <a:r>
                        <a:rPr lang="en-US" sz="2000" b="1">
                          <a:latin typeface="Jost"/>
                          <a:ea typeface="Jost"/>
                          <a:cs typeface="Jost"/>
                          <a:sym typeface="Jost"/>
                        </a:rPr>
                        <a:t>25,161</a:t>
                      </a:r>
                      <a:endParaRPr sz="2000" b="1">
                        <a:latin typeface="Jost"/>
                        <a:ea typeface="Jost"/>
                        <a:cs typeface="Jost"/>
                        <a:sym typeface="Jost"/>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906000">
                <a:tc>
                  <a:txBody>
                    <a:bodyPr/>
                    <a:lstStyle/>
                    <a:p>
                      <a:pPr marL="0" lvl="0" indent="0" algn="ctr" rtl="0">
                        <a:spcBef>
                          <a:spcPts val="0"/>
                        </a:spcBef>
                        <a:spcAft>
                          <a:spcPts val="0"/>
                        </a:spcAft>
                        <a:buNone/>
                      </a:pPr>
                      <a:r>
                        <a:rPr lang="en-US" sz="1600" b="1">
                          <a:solidFill>
                            <a:srgbClr val="FFFFFF"/>
                          </a:solidFill>
                          <a:latin typeface="Jost"/>
                          <a:ea typeface="Jost"/>
                          <a:cs typeface="Jost"/>
                          <a:sym typeface="Jost"/>
                        </a:rPr>
                        <a:t>FAFSA/CA Dream Act</a:t>
                      </a:r>
                      <a:endParaRPr sz="1600">
                        <a:solidFill>
                          <a:srgbClr val="FFFFFF"/>
                        </a:solidFill>
                        <a:latin typeface="Jost"/>
                        <a:ea typeface="Jost"/>
                        <a:cs typeface="Jost"/>
                        <a:sym typeface="Jost"/>
                      </a:endParaRPr>
                    </a:p>
                    <a:p>
                      <a:pPr marL="0" lvl="0" indent="0" algn="ctr" rtl="0">
                        <a:spcBef>
                          <a:spcPts val="0"/>
                        </a:spcBef>
                        <a:spcAft>
                          <a:spcPts val="0"/>
                        </a:spcAft>
                        <a:buNone/>
                      </a:pPr>
                      <a:r>
                        <a:rPr lang="en-US" sz="1200" i="1">
                          <a:solidFill>
                            <a:srgbClr val="FFFFFF"/>
                          </a:solidFill>
                          <a:latin typeface="Jost"/>
                          <a:ea typeface="Jost"/>
                          <a:cs typeface="Jost"/>
                          <a:sym typeface="Jost"/>
                        </a:rPr>
                        <a:t>Applications</a:t>
                      </a:r>
                      <a:endParaRPr sz="1200" i="1">
                        <a:solidFill>
                          <a:srgbClr val="FFFFFF"/>
                        </a:solidFill>
                        <a:latin typeface="Jost"/>
                        <a:ea typeface="Jost"/>
                        <a:cs typeface="Jost"/>
                        <a:sym typeface="Jost"/>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2577BD"/>
                    </a:solidFill>
                  </a:tcPr>
                </a:tc>
                <a:tc>
                  <a:txBody>
                    <a:bodyPr/>
                    <a:lstStyle/>
                    <a:p>
                      <a:pPr marL="0" lvl="0" indent="0" algn="ctr" rtl="0">
                        <a:spcBef>
                          <a:spcPts val="0"/>
                        </a:spcBef>
                        <a:spcAft>
                          <a:spcPts val="0"/>
                        </a:spcAft>
                        <a:buNone/>
                      </a:pPr>
                      <a:r>
                        <a:rPr lang="en-US" sz="2000" b="1">
                          <a:latin typeface="Jost"/>
                          <a:ea typeface="Jost"/>
                          <a:cs typeface="Jost"/>
                          <a:sym typeface="Jost"/>
                        </a:rPr>
                        <a:t>16,873</a:t>
                      </a:r>
                      <a:endParaRPr sz="2000" b="1">
                        <a:latin typeface="Jost"/>
                        <a:ea typeface="Jost"/>
                        <a:cs typeface="Jost"/>
                        <a:sym typeface="Jost"/>
                      </a:endParaRPr>
                    </a:p>
                  </a:txBody>
                  <a:tcPr marL="91425" marR="91425" marT="91425" marB="91425" anchor="ctr">
                    <a:lnL w="76200" cap="flat" cmpd="sng">
                      <a:solidFill>
                        <a:srgbClr val="FFFFFF"/>
                      </a:solidFill>
                      <a:prstDash val="solid"/>
                      <a:round/>
                      <a:headEnd type="none" w="sm" len="sm"/>
                      <a:tailEnd type="none" w="sm" len="sm"/>
                    </a:lnL>
                    <a:lnR w="76200" cap="flat" cmpd="sng">
                      <a:solidFill>
                        <a:srgbClr val="FFFFFF"/>
                      </a:solidFill>
                      <a:prstDash val="solid"/>
                      <a:round/>
                      <a:headEnd type="none" w="sm" len="sm"/>
                      <a:tailEnd type="none" w="sm" len="sm"/>
                    </a:lnR>
                    <a:lnT w="76200" cap="flat" cmpd="sng">
                      <a:solidFill>
                        <a:srgbClr val="FFFFFF"/>
                      </a:solidFill>
                      <a:prstDash val="solid"/>
                      <a:round/>
                      <a:headEnd type="none" w="sm" len="sm"/>
                      <a:tailEnd type="none" w="sm" len="sm"/>
                    </a:lnT>
                    <a:lnB w="7620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bl>
          </a:graphicData>
        </a:graphic>
      </p:graphicFrame>
      <p:pic>
        <p:nvPicPr>
          <p:cNvPr id="404" name="Google Shape;404;p51"/>
          <p:cNvPicPr preferRelativeResize="0"/>
          <p:nvPr/>
        </p:nvPicPr>
        <p:blipFill>
          <a:blip r:embed="rId3">
            <a:alphaModFix/>
          </a:blip>
          <a:stretch>
            <a:fillRect/>
          </a:stretch>
        </p:blipFill>
        <p:spPr>
          <a:xfrm>
            <a:off x="855925" y="1545600"/>
            <a:ext cx="3953179" cy="4422299"/>
          </a:xfrm>
          <a:prstGeom prst="rect">
            <a:avLst/>
          </a:prstGeom>
          <a:noFill/>
          <a:ln>
            <a:noFill/>
          </a:ln>
          <a:effectLst>
            <a:outerShdw blurRad="57150" dist="19050" dir="5400000" algn="bl" rotWithShape="0">
              <a:srgbClr val="000000">
                <a:alpha val="50000"/>
              </a:srgbClr>
            </a:outerShdw>
          </a:effectLst>
        </p:spPr>
      </p:pic>
      <p:grpSp>
        <p:nvGrpSpPr>
          <p:cNvPr id="405" name="Google Shape;405;p51"/>
          <p:cNvGrpSpPr/>
          <p:nvPr/>
        </p:nvGrpSpPr>
        <p:grpSpPr>
          <a:xfrm>
            <a:off x="855925" y="5214700"/>
            <a:ext cx="1927475" cy="524600"/>
            <a:chOff x="2890525" y="1596975"/>
            <a:chExt cx="1927475" cy="524600"/>
          </a:xfrm>
        </p:grpSpPr>
        <p:sp>
          <p:nvSpPr>
            <p:cNvPr id="406" name="Google Shape;406;p51"/>
            <p:cNvSpPr/>
            <p:nvPr/>
          </p:nvSpPr>
          <p:spPr>
            <a:xfrm>
              <a:off x="2890525" y="1610025"/>
              <a:ext cx="103800" cy="96900"/>
            </a:xfrm>
            <a:prstGeom prst="ellipse">
              <a:avLst/>
            </a:prstGeom>
            <a:solidFill>
              <a:srgbClr val="A5271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1"/>
            <p:cNvSpPr txBox="1"/>
            <p:nvPr/>
          </p:nvSpPr>
          <p:spPr>
            <a:xfrm>
              <a:off x="3106800" y="1596975"/>
              <a:ext cx="17112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b="1">
                  <a:latin typeface="Jost"/>
                  <a:ea typeface="Jost"/>
                  <a:cs typeface="Jost"/>
                  <a:sym typeface="Jost"/>
                </a:rPr>
                <a:t>California State University</a:t>
              </a:r>
              <a:endParaRPr sz="800" b="1">
                <a:latin typeface="Jost"/>
                <a:ea typeface="Jost"/>
                <a:cs typeface="Jost"/>
                <a:sym typeface="Jost"/>
              </a:endParaRPr>
            </a:p>
          </p:txBody>
        </p:sp>
        <p:sp>
          <p:nvSpPr>
            <p:cNvPr id="408" name="Google Shape;408;p51"/>
            <p:cNvSpPr/>
            <p:nvPr/>
          </p:nvSpPr>
          <p:spPr>
            <a:xfrm>
              <a:off x="2890525" y="1810825"/>
              <a:ext cx="103800" cy="96900"/>
            </a:xfrm>
            <a:prstGeom prst="ellipse">
              <a:avLst/>
            </a:prstGeom>
            <a:solidFill>
              <a:srgbClr val="F9A82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1"/>
            <p:cNvSpPr txBox="1"/>
            <p:nvPr/>
          </p:nvSpPr>
          <p:spPr>
            <a:xfrm>
              <a:off x="3106800" y="1797775"/>
              <a:ext cx="17112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b="1">
                  <a:latin typeface="Jost"/>
                  <a:ea typeface="Jost"/>
                  <a:cs typeface="Jost"/>
                  <a:sym typeface="Jost"/>
                </a:rPr>
                <a:t>California Community College</a:t>
              </a:r>
              <a:endParaRPr sz="800" b="1">
                <a:latin typeface="Jost"/>
                <a:ea typeface="Jost"/>
                <a:cs typeface="Jost"/>
                <a:sym typeface="Jost"/>
              </a:endParaRPr>
            </a:p>
          </p:txBody>
        </p:sp>
        <p:sp>
          <p:nvSpPr>
            <p:cNvPr id="410" name="Google Shape;410;p51"/>
            <p:cNvSpPr/>
            <p:nvPr/>
          </p:nvSpPr>
          <p:spPr>
            <a:xfrm>
              <a:off x="2890525" y="2011625"/>
              <a:ext cx="103800" cy="96900"/>
            </a:xfrm>
            <a:prstGeom prst="ellipse">
              <a:avLst/>
            </a:prstGeom>
            <a:solidFill>
              <a:srgbClr val="1A237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1"/>
            <p:cNvSpPr txBox="1"/>
            <p:nvPr/>
          </p:nvSpPr>
          <p:spPr>
            <a:xfrm>
              <a:off x="3106800" y="1998575"/>
              <a:ext cx="17112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800" b="1">
                  <a:latin typeface="Jost"/>
                  <a:ea typeface="Jost"/>
                  <a:cs typeface="Jost"/>
                  <a:sym typeface="Jost"/>
                </a:rPr>
                <a:t>University of California</a:t>
              </a:r>
              <a:endParaRPr sz="800" b="1">
                <a:latin typeface="Jost"/>
                <a:ea typeface="Jost"/>
                <a:cs typeface="Jost"/>
                <a:sym typeface="Jost"/>
              </a:endParaRPr>
            </a:p>
          </p:txBody>
        </p:sp>
      </p:grpSp>
      <p:sp>
        <p:nvSpPr>
          <p:cNvPr id="412" name="Google Shape;412;p51"/>
          <p:cNvSpPr txBox="1">
            <a:spLocks noGrp="1"/>
          </p:cNvSpPr>
          <p:nvPr>
            <p:ph type="sldNum" idx="12"/>
          </p:nvPr>
        </p:nvSpPr>
        <p:spPr>
          <a:xfrm>
            <a:off x="11409045" y="6333134"/>
            <a:ext cx="731700" cy="5133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8</a:t>
            </a:fld>
            <a:endParaRPr/>
          </a:p>
        </p:txBody>
      </p:sp>
      <p:sp>
        <p:nvSpPr>
          <p:cNvPr id="413" name="Google Shape;413;p51"/>
          <p:cNvSpPr txBox="1">
            <a:spLocks noGrp="1"/>
          </p:cNvSpPr>
          <p:nvPr>
            <p:ph type="sldNum" idx="2"/>
          </p:nvPr>
        </p:nvSpPr>
        <p:spPr>
          <a:xfrm>
            <a:off x="1193200" y="6528133"/>
            <a:ext cx="9805500" cy="123000"/>
          </a:xfrm>
          <a:prstGeom prst="rect">
            <a:avLst/>
          </a:prstGeom>
        </p:spPr>
        <p:txBody>
          <a:bodyPr spcFirstLastPara="1" wrap="square" lIns="0" tIns="0" rIns="0" bIns="0" anchor="ctr" anchorCtr="0">
            <a:spAutoFit/>
          </a:bodyPr>
          <a:lstStyle/>
          <a:p>
            <a:pPr marL="0" lvl="0" indent="0" algn="ctr" rtl="0">
              <a:spcBef>
                <a:spcPts val="0"/>
              </a:spcBef>
              <a:spcAft>
                <a:spcPts val="1300"/>
              </a:spcAft>
              <a:buNone/>
            </a:pPr>
            <a:r>
              <a:rPr lang="en-US"/>
              <a:t>CaliforniaColleges.edu is managed by the </a:t>
            </a:r>
            <a:r>
              <a:rPr lang="en-US">
                <a:solidFill>
                  <a:srgbClr val="0075BF"/>
                </a:solidFill>
                <a:uFill>
                  <a:noFill/>
                </a:uFill>
                <a:hlinkClick r:id="rId4">
                  <a:extLst>
                    <a:ext uri="{A12FA001-AC4F-418D-AE19-62706E023703}">
                      <ahyp:hlinkClr xmlns:ahyp="http://schemas.microsoft.com/office/drawing/2018/hyperlinkcolor" val="tx"/>
                    </a:ext>
                  </a:extLst>
                </a:hlinkClick>
              </a:rPr>
              <a:t>California College Guidance Initiative</a:t>
            </a:r>
            <a:r>
              <a:rPr lang="en-US"/>
              <a:t>. © 2023 California College Guidance Initiative. All rights reserved.</a:t>
            </a:r>
            <a:endParaRPr sz="1600">
              <a:solidFill>
                <a:schemeClr val="accent3"/>
              </a:solidFill>
              <a:latin typeface="Jost"/>
              <a:ea typeface="Jost"/>
              <a:cs typeface="Jost"/>
              <a:sym typeface="Jo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418"/>
        <p:cNvGrpSpPr/>
        <p:nvPr/>
      </p:nvGrpSpPr>
      <p:grpSpPr>
        <a:xfrm>
          <a:off x="0" y="0"/>
          <a:ext cx="0" cy="0"/>
          <a:chOff x="0" y="0"/>
          <a:chExt cx="0" cy="0"/>
        </a:xfrm>
      </p:grpSpPr>
      <p:sp>
        <p:nvSpPr>
          <p:cNvPr id="419" name="Google Shape;419;p52"/>
          <p:cNvSpPr/>
          <p:nvPr/>
        </p:nvSpPr>
        <p:spPr>
          <a:xfrm>
            <a:off x="-300" y="952800"/>
            <a:ext cx="12192000" cy="59052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2"/>
          <p:cNvSpPr/>
          <p:nvPr/>
        </p:nvSpPr>
        <p:spPr>
          <a:xfrm>
            <a:off x="0" y="-725"/>
            <a:ext cx="12186412" cy="953531"/>
          </a:xfrm>
          <a:custGeom>
            <a:avLst/>
            <a:gdLst/>
            <a:ahLst/>
            <a:cxnLst/>
            <a:rect l="l" t="t" r="r" b="b"/>
            <a:pathLst>
              <a:path w="4718843" h="1203194" extrusionOk="0">
                <a:moveTo>
                  <a:pt x="0" y="0"/>
                </a:moveTo>
                <a:lnTo>
                  <a:pt x="4718843" y="0"/>
                </a:lnTo>
                <a:lnTo>
                  <a:pt x="4718843" y="1203194"/>
                </a:lnTo>
                <a:lnTo>
                  <a:pt x="0" y="1203194"/>
                </a:lnTo>
                <a:lnTo>
                  <a:pt x="0" y="0"/>
                </a:lnTo>
                <a:close/>
              </a:path>
            </a:pathLst>
          </a:custGeom>
          <a:solidFill>
            <a:srgbClr val="041F3D"/>
          </a:solidFill>
          <a:ln w="9525" cap="flat" cmpd="sng">
            <a:solidFill>
              <a:schemeClr val="lt1"/>
            </a:solidFill>
            <a:prstDash val="solid"/>
            <a:round/>
            <a:headEnd type="none" w="sm" len="sm"/>
            <a:tailEnd type="none" w="sm" len="sm"/>
          </a:ln>
        </p:spPr>
        <p:txBody>
          <a:bodyPr spcFirstLastPara="1" wrap="square" lIns="50800" tIns="50800" rIns="50800" bIns="50800" anchor="ctr" anchorCtr="0">
            <a:noAutofit/>
          </a:bodyPr>
          <a:lstStyle/>
          <a:p>
            <a:pPr marL="0" marR="0" lvl="0" indent="0" algn="ctr" rtl="0">
              <a:spcBef>
                <a:spcPts val="0"/>
              </a:spcBef>
              <a:spcAft>
                <a:spcPts val="0"/>
              </a:spcAft>
              <a:buNone/>
            </a:pPr>
            <a:endParaRPr sz="2600"/>
          </a:p>
        </p:txBody>
      </p:sp>
      <p:sp>
        <p:nvSpPr>
          <p:cNvPr id="421" name="Google Shape;421;p52"/>
          <p:cNvSpPr txBox="1">
            <a:spLocks noGrp="1"/>
          </p:cNvSpPr>
          <p:nvPr>
            <p:ph type="title"/>
          </p:nvPr>
        </p:nvSpPr>
        <p:spPr>
          <a:xfrm>
            <a:off x="384275" y="0"/>
            <a:ext cx="11158500" cy="953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lt1"/>
                </a:solidFill>
              </a:rPr>
              <a:t>Applications (2021-2022 Academic Year)</a:t>
            </a:r>
            <a:endParaRPr>
              <a:solidFill>
                <a:schemeClr val="lt1"/>
              </a:solidFill>
            </a:endParaRPr>
          </a:p>
        </p:txBody>
      </p:sp>
      <p:graphicFrame>
        <p:nvGraphicFramePr>
          <p:cNvPr id="422" name="Google Shape;422;p52"/>
          <p:cNvGraphicFramePr/>
          <p:nvPr/>
        </p:nvGraphicFramePr>
        <p:xfrm>
          <a:off x="384275" y="1242550"/>
          <a:ext cx="11549125" cy="4785375"/>
        </p:xfrm>
        <a:graphic>
          <a:graphicData uri="http://schemas.openxmlformats.org/drawingml/2006/table">
            <a:tbl>
              <a:tblPr bandRow="1">
                <a:noFill/>
                <a:tableStyleId>{B000D544-2582-48ED-8140-B960CD6B25AA}</a:tableStyleId>
              </a:tblPr>
              <a:tblGrid>
                <a:gridCol w="7298950">
                  <a:extLst>
                    <a:ext uri="{9D8B030D-6E8A-4147-A177-3AD203B41FA5}">
                      <a16:colId xmlns:a16="http://schemas.microsoft.com/office/drawing/2014/main" val="20000"/>
                    </a:ext>
                  </a:extLst>
                </a:gridCol>
                <a:gridCol w="4250175">
                  <a:extLst>
                    <a:ext uri="{9D8B030D-6E8A-4147-A177-3AD203B41FA5}">
                      <a16:colId xmlns:a16="http://schemas.microsoft.com/office/drawing/2014/main" val="20001"/>
                    </a:ext>
                  </a:extLst>
                </a:gridCol>
              </a:tblGrid>
              <a:tr h="818600">
                <a:tc>
                  <a:txBody>
                    <a:bodyPr/>
                    <a:lstStyle/>
                    <a:p>
                      <a:pPr marL="0" lvl="0" indent="0" algn="ctr" rtl="0">
                        <a:spcBef>
                          <a:spcPts val="0"/>
                        </a:spcBef>
                        <a:spcAft>
                          <a:spcPts val="0"/>
                        </a:spcAft>
                        <a:buNone/>
                      </a:pPr>
                      <a:r>
                        <a:rPr lang="en-US" sz="2400" b="1">
                          <a:solidFill>
                            <a:srgbClr val="FFFFFF"/>
                          </a:solidFill>
                        </a:rPr>
                        <a:t>Segment</a:t>
                      </a:r>
                      <a:endParaRPr sz="2400" b="1">
                        <a:solidFill>
                          <a:srgbClr val="FFFFFF"/>
                        </a:solidFill>
                      </a:endParaRPr>
                    </a:p>
                  </a:txBody>
                  <a:tcPr marL="68575" marR="68575" marT="0" marB="0" anchor="ctr">
                    <a:solidFill>
                      <a:srgbClr val="041F3D"/>
                    </a:solidFill>
                  </a:tcPr>
                </a:tc>
                <a:tc>
                  <a:txBody>
                    <a:bodyPr/>
                    <a:lstStyle/>
                    <a:p>
                      <a:pPr marL="0" lvl="0" indent="0" algn="ctr" rtl="0">
                        <a:spcBef>
                          <a:spcPts val="0"/>
                        </a:spcBef>
                        <a:spcAft>
                          <a:spcPts val="0"/>
                        </a:spcAft>
                        <a:buNone/>
                      </a:pPr>
                      <a:r>
                        <a:rPr lang="en-US" sz="2400" b="1"/>
                        <a:t>Applications Submitted</a:t>
                      </a:r>
                      <a:endParaRPr sz="2400" b="1"/>
                    </a:p>
                    <a:p>
                      <a:pPr marL="0" lvl="0" indent="0" algn="ctr" rtl="0">
                        <a:spcBef>
                          <a:spcPts val="0"/>
                        </a:spcBef>
                        <a:spcAft>
                          <a:spcPts val="0"/>
                        </a:spcAft>
                        <a:buNone/>
                      </a:pPr>
                      <a:r>
                        <a:rPr lang="en-US" sz="2200" i="1"/>
                        <a:t>(7/1/21 through 6/30/22)</a:t>
                      </a:r>
                      <a:endParaRPr sz="2200" i="1"/>
                    </a:p>
                  </a:txBody>
                  <a:tcPr marL="68575" marR="68575" marT="0" marB="0" anchor="ctr">
                    <a:solidFill>
                      <a:srgbClr val="F2B12A"/>
                    </a:solidFill>
                  </a:tcPr>
                </a:tc>
                <a:extLst>
                  <a:ext uri="{0D108BD9-81ED-4DB2-BD59-A6C34878D82A}">
                    <a16:rowId xmlns:a16="http://schemas.microsoft.com/office/drawing/2014/main" val="10000"/>
                  </a:ext>
                </a:extLst>
              </a:tr>
              <a:tr h="892450">
                <a:tc>
                  <a:txBody>
                    <a:bodyPr/>
                    <a:lstStyle/>
                    <a:p>
                      <a:pPr marL="0" lvl="0" indent="0" algn="ctr" rtl="0">
                        <a:spcBef>
                          <a:spcPts val="0"/>
                        </a:spcBef>
                        <a:spcAft>
                          <a:spcPts val="0"/>
                        </a:spcAft>
                        <a:buNone/>
                      </a:pPr>
                      <a:r>
                        <a:rPr lang="en-US" sz="2400"/>
                        <a:t>California Community Colleges*</a:t>
                      </a:r>
                      <a:endParaRPr sz="2400"/>
                    </a:p>
                  </a:txBody>
                  <a:tcPr marL="182875" marR="182875" marT="0" marB="0" anchor="ctr">
                    <a:solidFill>
                      <a:srgbClr val="EFEFEF"/>
                    </a:solidFill>
                  </a:tcPr>
                </a:tc>
                <a:tc>
                  <a:txBody>
                    <a:bodyPr/>
                    <a:lstStyle/>
                    <a:p>
                      <a:pPr marL="0" lvl="0" indent="0" algn="ctr" rtl="0">
                        <a:spcBef>
                          <a:spcPts val="0"/>
                        </a:spcBef>
                        <a:spcAft>
                          <a:spcPts val="0"/>
                        </a:spcAft>
                        <a:buNone/>
                      </a:pPr>
                      <a:r>
                        <a:rPr lang="en-US" sz="2600"/>
                        <a:t>198,622</a:t>
                      </a:r>
                      <a:endParaRPr sz="2600"/>
                    </a:p>
                  </a:txBody>
                  <a:tcPr marL="182875" marR="182875" marT="0" marB="0" anchor="ctr">
                    <a:solidFill>
                      <a:srgbClr val="FDB92A">
                        <a:alpha val="34080"/>
                      </a:srgbClr>
                    </a:solidFill>
                  </a:tcPr>
                </a:tc>
                <a:extLst>
                  <a:ext uri="{0D108BD9-81ED-4DB2-BD59-A6C34878D82A}">
                    <a16:rowId xmlns:a16="http://schemas.microsoft.com/office/drawing/2014/main" val="10001"/>
                  </a:ext>
                </a:extLst>
              </a:tr>
              <a:tr h="929550">
                <a:tc>
                  <a:txBody>
                    <a:bodyPr/>
                    <a:lstStyle/>
                    <a:p>
                      <a:pPr marL="0" lvl="0" indent="0" algn="ctr" rtl="0">
                        <a:spcBef>
                          <a:spcPts val="0"/>
                        </a:spcBef>
                        <a:spcAft>
                          <a:spcPts val="0"/>
                        </a:spcAft>
                        <a:buNone/>
                      </a:pPr>
                      <a:r>
                        <a:rPr lang="en-US" sz="2400"/>
                        <a:t>California State University</a:t>
                      </a:r>
                      <a:endParaRPr sz="2400"/>
                    </a:p>
                  </a:txBody>
                  <a:tcPr marL="182875" marR="182875" marT="0" marB="0" anchor="ctr">
                    <a:solidFill>
                      <a:srgbClr val="EFEFEF"/>
                    </a:solidFill>
                  </a:tcPr>
                </a:tc>
                <a:tc>
                  <a:txBody>
                    <a:bodyPr/>
                    <a:lstStyle/>
                    <a:p>
                      <a:pPr marL="0" lvl="0" indent="0" algn="ctr" rtl="0">
                        <a:spcBef>
                          <a:spcPts val="0"/>
                        </a:spcBef>
                        <a:spcAft>
                          <a:spcPts val="0"/>
                        </a:spcAft>
                        <a:buNone/>
                      </a:pPr>
                      <a:r>
                        <a:rPr lang="en-US" sz="2600"/>
                        <a:t>122,327</a:t>
                      </a:r>
                      <a:endParaRPr sz="2600"/>
                    </a:p>
                  </a:txBody>
                  <a:tcPr marL="182875" marR="182875" marT="0" marB="0" anchor="ctr">
                    <a:solidFill>
                      <a:srgbClr val="FDB92A">
                        <a:alpha val="34080"/>
                      </a:srgbClr>
                    </a:solidFill>
                  </a:tcPr>
                </a:tc>
                <a:extLst>
                  <a:ext uri="{0D108BD9-81ED-4DB2-BD59-A6C34878D82A}">
                    <a16:rowId xmlns:a16="http://schemas.microsoft.com/office/drawing/2014/main" val="10002"/>
                  </a:ext>
                </a:extLst>
              </a:tr>
              <a:tr h="1086550">
                <a:tc>
                  <a:txBody>
                    <a:bodyPr/>
                    <a:lstStyle/>
                    <a:p>
                      <a:pPr marL="0" lvl="0" indent="0" algn="ctr" rtl="0">
                        <a:spcBef>
                          <a:spcPts val="0"/>
                        </a:spcBef>
                        <a:spcAft>
                          <a:spcPts val="0"/>
                        </a:spcAft>
                        <a:buNone/>
                      </a:pPr>
                      <a:r>
                        <a:rPr lang="en-US" sz="2400"/>
                        <a:t>University of California</a:t>
                      </a:r>
                      <a:endParaRPr sz="2400"/>
                    </a:p>
                  </a:txBody>
                  <a:tcPr marL="182875" marR="182875" marT="0" marB="0" anchor="ctr">
                    <a:solidFill>
                      <a:srgbClr val="EFEFEF"/>
                    </a:solidFill>
                  </a:tcPr>
                </a:tc>
                <a:tc>
                  <a:txBody>
                    <a:bodyPr/>
                    <a:lstStyle/>
                    <a:p>
                      <a:pPr marL="0" lvl="0" indent="0" algn="ctr" rtl="0">
                        <a:spcBef>
                          <a:spcPts val="0"/>
                        </a:spcBef>
                        <a:spcAft>
                          <a:spcPts val="0"/>
                        </a:spcAft>
                        <a:buNone/>
                      </a:pPr>
                      <a:r>
                        <a:rPr lang="en-US" sz="2600"/>
                        <a:t>25,161</a:t>
                      </a:r>
                      <a:endParaRPr sz="2600"/>
                    </a:p>
                  </a:txBody>
                  <a:tcPr marL="182875" marR="182875" marT="0" marB="0" anchor="ctr">
                    <a:solidFill>
                      <a:srgbClr val="FDB92A">
                        <a:alpha val="34080"/>
                      </a:srgbClr>
                    </a:solidFill>
                  </a:tcPr>
                </a:tc>
                <a:extLst>
                  <a:ext uri="{0D108BD9-81ED-4DB2-BD59-A6C34878D82A}">
                    <a16:rowId xmlns:a16="http://schemas.microsoft.com/office/drawing/2014/main" val="10003"/>
                  </a:ext>
                </a:extLst>
              </a:tr>
              <a:tr h="1058225">
                <a:tc>
                  <a:txBody>
                    <a:bodyPr/>
                    <a:lstStyle/>
                    <a:p>
                      <a:pPr marL="0" lvl="0" indent="0" algn="ctr" rtl="0">
                        <a:spcBef>
                          <a:spcPts val="0"/>
                        </a:spcBef>
                        <a:spcAft>
                          <a:spcPts val="0"/>
                        </a:spcAft>
                        <a:buNone/>
                      </a:pPr>
                      <a:r>
                        <a:rPr lang="en-US" sz="2400"/>
                        <a:t>FAFSA/CADAA</a:t>
                      </a:r>
                      <a:endParaRPr sz="2400"/>
                    </a:p>
                  </a:txBody>
                  <a:tcPr marL="182875" marR="182875" marT="0" marB="0" anchor="ctr">
                    <a:solidFill>
                      <a:srgbClr val="EFEFEF"/>
                    </a:solidFill>
                  </a:tcPr>
                </a:tc>
                <a:tc>
                  <a:txBody>
                    <a:bodyPr/>
                    <a:lstStyle/>
                    <a:p>
                      <a:pPr marL="0" lvl="0" indent="0" algn="ctr" rtl="0">
                        <a:spcBef>
                          <a:spcPts val="0"/>
                        </a:spcBef>
                        <a:spcAft>
                          <a:spcPts val="0"/>
                        </a:spcAft>
                        <a:buNone/>
                      </a:pPr>
                      <a:r>
                        <a:rPr lang="en-US" sz="2600"/>
                        <a:t>16,873</a:t>
                      </a:r>
                      <a:endParaRPr sz="2600"/>
                    </a:p>
                  </a:txBody>
                  <a:tcPr marL="182875" marR="182875" marT="0" marB="0" anchor="ctr">
                    <a:solidFill>
                      <a:srgbClr val="FDB92A">
                        <a:alpha val="34080"/>
                      </a:srgbClr>
                    </a:solidFill>
                  </a:tcPr>
                </a:tc>
                <a:extLst>
                  <a:ext uri="{0D108BD9-81ED-4DB2-BD59-A6C34878D82A}">
                    <a16:rowId xmlns:a16="http://schemas.microsoft.com/office/drawing/2014/main" val="10004"/>
                  </a:ext>
                </a:extLst>
              </a:tr>
            </a:tbl>
          </a:graphicData>
        </a:graphic>
      </p:graphicFrame>
      <p:sp>
        <p:nvSpPr>
          <p:cNvPr id="423" name="Google Shape;423;p52"/>
          <p:cNvSpPr txBox="1">
            <a:spLocks noGrp="1"/>
          </p:cNvSpPr>
          <p:nvPr>
            <p:ph type="sldNum" idx="12"/>
          </p:nvPr>
        </p:nvSpPr>
        <p:spPr>
          <a:xfrm>
            <a:off x="8610600" y="6356350"/>
            <a:ext cx="33228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9</a:t>
            </a:fld>
            <a:endParaRPr>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1189</Words>
  <Application>Microsoft Office PowerPoint</Application>
  <PresentationFormat>Widescreen</PresentationFormat>
  <Paragraphs>143</Paragraphs>
  <Slides>14</Slides>
  <Notes>14</Notes>
  <HiddenSlides>1</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14</vt:i4>
      </vt:variant>
    </vt:vector>
  </HeadingPairs>
  <TitlesOfParts>
    <vt:vector size="25" baseType="lpstr">
      <vt:lpstr>Jost Black</vt:lpstr>
      <vt:lpstr>Jost SemiBold</vt:lpstr>
      <vt:lpstr>Calibri</vt:lpstr>
      <vt:lpstr>Arial</vt:lpstr>
      <vt:lpstr>Jost Medium</vt:lpstr>
      <vt:lpstr>Jost</vt:lpstr>
      <vt:lpstr>Corbel</vt:lpstr>
      <vt:lpstr>Office Theme</vt:lpstr>
      <vt:lpstr>Simple Light</vt:lpstr>
      <vt:lpstr>Office Theme</vt:lpstr>
      <vt:lpstr>Simple Light</vt:lpstr>
      <vt:lpstr>Los Angeles County Dual Enrollment Convening</vt:lpstr>
      <vt:lpstr>California’s Official College and Career Platform</vt:lpstr>
      <vt:lpstr>California College Guidance Initiative</vt:lpstr>
      <vt:lpstr>Universal Access to CaliforniaColleges.edu</vt:lpstr>
      <vt:lpstr>Infrastructure for Districts to Implement Equity-Focused State Policies and Investments</vt:lpstr>
      <vt:lpstr>Smoothing the Path for Students</vt:lpstr>
      <vt:lpstr>College &amp; Financial Aid Application Integration</vt:lpstr>
      <vt:lpstr>Applications (7/1/21 through 6/30/22)</vt:lpstr>
      <vt:lpstr>Applications (2021-2022 Academic Year)</vt:lpstr>
      <vt:lpstr>Cal State Apply Course Migration Demo</vt:lpstr>
      <vt:lpstr>Cal State Apply Course Migration Demo</vt:lpstr>
      <vt:lpstr>Dual Enrollment</vt:lpstr>
      <vt:lpstr>Credit Where Credit is Due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Angeles County Dual Enrollment Convening</dc:title>
  <cp:lastModifiedBy>Umali, Lenine</cp:lastModifiedBy>
  <cp:revision>1</cp:revision>
  <dcterms:modified xsi:type="dcterms:W3CDTF">2023-02-24T18:11:57Z</dcterms:modified>
</cp:coreProperties>
</file>